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6"/>
  </p:notesMasterIdLst>
  <p:handoutMasterIdLst>
    <p:handoutMasterId r:id="rId17"/>
  </p:handoutMasterIdLst>
  <p:sldIdLst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57" r:id="rId15"/>
  </p:sldIdLst>
  <p:sldSz cx="12192000" cy="6858000"/>
  <p:notesSz cx="6858000" cy="9144000"/>
  <p:defaultTextStyle>
    <a:defPPr rtl="0">
      <a:defRPr lang="sk-sk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redný štýl 2 - zvýrazneni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6408" autoAdjust="0"/>
  </p:normalViewPr>
  <p:slideViewPr>
    <p:cSldViewPr snapToGrid="0">
      <p:cViewPr varScale="1">
        <p:scale>
          <a:sx n="107" d="100"/>
          <a:sy n="107" d="100"/>
        </p:scale>
        <p:origin x="67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382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sk-SK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cap="none" spc="2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sk-SK" dirty="0"/>
              <a:t>Priemerná rýchlosť sťahovania 5G a 4G (v Mbps)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cap="none" spc="20" baseline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sk-SK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Hárok1!$B$1</c:f>
              <c:strCache>
                <c:ptCount val="1"/>
                <c:pt idx="0">
                  <c:v>5G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tint val="50000"/>
                    <a:satMod val="300000"/>
                  </a:schemeClr>
                </a:gs>
                <a:gs pos="35000">
                  <a:schemeClr val="accent1">
                    <a:tint val="37000"/>
                    <a:satMod val="300000"/>
                  </a:schemeClr>
                </a:gs>
                <a:gs pos="100000">
                  <a:schemeClr val="accent1">
                    <a:tint val="15000"/>
                    <a:satMod val="350000"/>
                  </a:schemeClr>
                </a:gs>
              </a:gsLst>
              <a:lin ang="16200000" scaled="1"/>
            </a:gradFill>
            <a:ln w="9525" cap="flat" cmpd="sng" algn="ctr">
              <a:solidFill>
                <a:schemeClr val="accent1">
                  <a:shade val="95000"/>
                </a:schemeClr>
              </a:solidFill>
              <a:round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sk-SK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Hárok1!$A$9:$A$16</c:f>
              <c:strCache>
                <c:ptCount val="8"/>
                <c:pt idx="0">
                  <c:v>USA</c:v>
                </c:pt>
                <c:pt idx="1">
                  <c:v>Nemecko</c:v>
                </c:pt>
                <c:pt idx="2">
                  <c:v>Spojené Kráľovstvo</c:v>
                </c:pt>
                <c:pt idx="3">
                  <c:v>Švajčiarsko</c:v>
                </c:pt>
                <c:pt idx="4">
                  <c:v>Kanada</c:v>
                </c:pt>
                <c:pt idx="5">
                  <c:v>Austrália</c:v>
                </c:pt>
                <c:pt idx="6">
                  <c:v>Južná Kórea</c:v>
                </c:pt>
                <c:pt idx="7">
                  <c:v>Saudská Arábia</c:v>
                </c:pt>
              </c:strCache>
            </c:strRef>
          </c:cat>
          <c:val>
            <c:numRef>
              <c:f>Hárok1!$B$9:$B$16</c:f>
              <c:numCache>
                <c:formatCode>General</c:formatCode>
                <c:ptCount val="8"/>
                <c:pt idx="0">
                  <c:v>52</c:v>
                </c:pt>
                <c:pt idx="1">
                  <c:v>107</c:v>
                </c:pt>
                <c:pt idx="2">
                  <c:v>130.1</c:v>
                </c:pt>
                <c:pt idx="3">
                  <c:v>165.6</c:v>
                </c:pt>
                <c:pt idx="4">
                  <c:v>183.7</c:v>
                </c:pt>
                <c:pt idx="5">
                  <c:v>215.8</c:v>
                </c:pt>
                <c:pt idx="6">
                  <c:v>336.1</c:v>
                </c:pt>
                <c:pt idx="7">
                  <c:v>377.2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014-4C92-AC26-0C38D883F8A7}"/>
            </c:ext>
          </c:extLst>
        </c:ser>
        <c:ser>
          <c:idx val="1"/>
          <c:order val="1"/>
          <c:tx>
            <c:strRef>
              <c:f>Hárok1!$C$1</c:f>
              <c:strCache>
                <c:ptCount val="1"/>
                <c:pt idx="0">
                  <c:v>4G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tint val="50000"/>
                    <a:satMod val="300000"/>
                  </a:schemeClr>
                </a:gs>
                <a:gs pos="35000">
                  <a:schemeClr val="accent2">
                    <a:tint val="37000"/>
                    <a:satMod val="300000"/>
                  </a:schemeClr>
                </a:gs>
                <a:gs pos="100000">
                  <a:schemeClr val="accent2">
                    <a:tint val="15000"/>
                    <a:satMod val="350000"/>
                  </a:schemeClr>
                </a:gs>
              </a:gsLst>
              <a:lin ang="16200000" scaled="1"/>
            </a:gradFill>
            <a:ln w="9525" cap="flat" cmpd="sng" algn="ctr">
              <a:solidFill>
                <a:schemeClr val="accent2">
                  <a:shade val="95000"/>
                </a:schemeClr>
              </a:solidFill>
              <a:round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sk-SK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Hárok1!$A$9:$A$16</c:f>
              <c:strCache>
                <c:ptCount val="8"/>
                <c:pt idx="0">
                  <c:v>USA</c:v>
                </c:pt>
                <c:pt idx="1">
                  <c:v>Nemecko</c:v>
                </c:pt>
                <c:pt idx="2">
                  <c:v>Spojené Kráľovstvo</c:v>
                </c:pt>
                <c:pt idx="3">
                  <c:v>Švajčiarsko</c:v>
                </c:pt>
                <c:pt idx="4">
                  <c:v>Kanada</c:v>
                </c:pt>
                <c:pt idx="5">
                  <c:v>Austrália</c:v>
                </c:pt>
                <c:pt idx="6">
                  <c:v>Južná Kórea</c:v>
                </c:pt>
                <c:pt idx="7">
                  <c:v>Saudská Arábia</c:v>
                </c:pt>
              </c:strCache>
            </c:strRef>
          </c:cat>
          <c:val>
            <c:numRef>
              <c:f>Hárok1!$C$9:$C$16</c:f>
              <c:numCache>
                <c:formatCode>General</c:formatCode>
                <c:ptCount val="8"/>
                <c:pt idx="0">
                  <c:v>28.9</c:v>
                </c:pt>
                <c:pt idx="1">
                  <c:v>31.7</c:v>
                </c:pt>
                <c:pt idx="2">
                  <c:v>25.3</c:v>
                </c:pt>
                <c:pt idx="3">
                  <c:v>46.5</c:v>
                </c:pt>
                <c:pt idx="4">
                  <c:v>58.4</c:v>
                </c:pt>
                <c:pt idx="5">
                  <c:v>60.5</c:v>
                </c:pt>
                <c:pt idx="6">
                  <c:v>60.5</c:v>
                </c:pt>
                <c:pt idx="7">
                  <c:v>30.1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014-4C92-AC26-0C38D883F8A7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axId val="761647807"/>
        <c:axId val="761655487"/>
      </c:barChart>
      <c:catAx>
        <c:axId val="761647807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k-SK"/>
          </a:p>
        </c:txPr>
        <c:crossAx val="761655487"/>
        <c:crosses val="autoZero"/>
        <c:auto val="1"/>
        <c:lblAlgn val="ctr"/>
        <c:lblOffset val="100"/>
        <c:noMultiLvlLbl val="0"/>
      </c:catAx>
      <c:valAx>
        <c:axId val="761655487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k-SK"/>
          </a:p>
        </c:txPr>
        <c:crossAx val="76164780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sk-SK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rgbClr val="212121"/>
      </a:solidFill>
    </a:ln>
    <a:effectLst/>
  </c:spPr>
  <c:txPr>
    <a:bodyPr/>
    <a:lstStyle/>
    <a:p>
      <a:pPr>
        <a:defRPr/>
      </a:pPr>
      <a:endParaRPr lang="sk-SK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9">
  <cs:axisTitle>
    <cs:lnRef idx="0"/>
    <cs:fillRef idx="0"/>
    <cs:effectRef idx="0"/>
    <cs:fontRef idx="minor">
      <a:schemeClr val="tx1">
        <a:lumMod val="50000"/>
        <a:lumOff val="50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3D>
  <cs:dataPointLine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158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4"/>
  <cs:dataPointWirefram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1400" kern="1200" cap="none" spc="20" baseline="0"/>
  </cs:title>
  <cs:trendlin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á hlavič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sk-SK" dirty="0"/>
          </a:p>
        </p:txBody>
      </p:sp>
      <p:sp>
        <p:nvSpPr>
          <p:cNvPr id="3" name="Zástupný symbol dátumu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268207A6-7ADA-45B8-951F-34576C3577BD}" type="datetime1">
              <a:rPr lang="sk-SK" smtClean="0"/>
              <a:t>26. 5. 2024</a:t>
            </a:fld>
            <a:endParaRPr lang="sk-SK" dirty="0"/>
          </a:p>
        </p:txBody>
      </p:sp>
      <p:sp>
        <p:nvSpPr>
          <p:cNvPr id="4" name="Zástupný symbol päty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sk-SK" dirty="0"/>
          </a:p>
        </p:txBody>
      </p:sp>
      <p:sp>
        <p:nvSpPr>
          <p:cNvPr id="5" name="Zástupné číslo snímky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7A45484C-7992-44E9-9002-213D76072A08}" type="slidenum">
              <a:rPr lang="sk-SK" smtClean="0"/>
              <a:t>‹#›</a:t>
            </a:fld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251592165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á hlavič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sk-SK" noProof="0" dirty="0"/>
          </a:p>
        </p:txBody>
      </p:sp>
      <p:sp>
        <p:nvSpPr>
          <p:cNvPr id="3" name="Zástupný symbol dátum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591A0293-3DCA-4153-B68A-A2DB651509C0}" type="datetime1">
              <a:rPr lang="sk-SK" noProof="0" smtClean="0"/>
              <a:t>26. 5. 2024</a:t>
            </a:fld>
            <a:endParaRPr lang="sk-SK" noProof="0" dirty="0"/>
          </a:p>
        </p:txBody>
      </p:sp>
      <p:sp>
        <p:nvSpPr>
          <p:cNvPr id="4" name="Zástupný symbol obrázka snímky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sk-SK" noProof="0" dirty="0"/>
          </a:p>
        </p:txBody>
      </p:sp>
      <p:sp>
        <p:nvSpPr>
          <p:cNvPr id="5" name="Zástupné poznámk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sk-SK" noProof="0" dirty="0"/>
              <a:t>Kliknutím upravíte štýly predlohy textu</a:t>
            </a:r>
          </a:p>
          <a:p>
            <a:pPr lvl="1" rtl="0"/>
            <a:r>
              <a:rPr lang="sk-SK" noProof="0" dirty="0"/>
              <a:t>Druhá úroveň</a:t>
            </a:r>
          </a:p>
          <a:p>
            <a:pPr lvl="2" rtl="0"/>
            <a:r>
              <a:rPr lang="sk-SK" noProof="0" dirty="0"/>
              <a:t>Tretia úroveň</a:t>
            </a:r>
          </a:p>
          <a:p>
            <a:pPr lvl="3" rtl="0"/>
            <a:r>
              <a:rPr lang="sk-SK" noProof="0" dirty="0"/>
              <a:t>Štvrtá úroveň</a:t>
            </a:r>
          </a:p>
          <a:p>
            <a:pPr lvl="4" rtl="0"/>
            <a:r>
              <a:rPr lang="sk-SK" noProof="0" dirty="0"/>
              <a:t>Piata úroveň</a:t>
            </a:r>
          </a:p>
        </p:txBody>
      </p:sp>
      <p:sp>
        <p:nvSpPr>
          <p:cNvPr id="6" name="Zástupnáb pät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sk-SK" noProof="0" dirty="0"/>
          </a:p>
        </p:txBody>
      </p:sp>
      <p:sp>
        <p:nvSpPr>
          <p:cNvPr id="7" name="Zástupné číslo snímky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B524A772-5D94-4F12-8B86-44D4FB26368F}" type="slidenum">
              <a:rPr lang="sk-SK" noProof="0" smtClean="0"/>
              <a:t>‹#›</a:t>
            </a:fld>
            <a:endParaRPr lang="sk-SK" noProof="0" dirty="0"/>
          </a:p>
        </p:txBody>
      </p:sp>
    </p:spTree>
    <p:extLst>
      <p:ext uri="{BB962C8B-B14F-4D97-AF65-F5344CB8AC3E}">
        <p14:creationId xmlns:p14="http://schemas.microsoft.com/office/powerpoint/2010/main" val="26884203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obrázka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é poznámky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sk-SK" dirty="0"/>
          </a:p>
        </p:txBody>
      </p:sp>
      <p:sp>
        <p:nvSpPr>
          <p:cNvPr id="4" name="Zástupné číslo snímky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B524A772-5D94-4F12-8B86-44D4FB26368F}" type="slidenum">
              <a:rPr lang="sk-SK" smtClean="0"/>
              <a:t>1</a:t>
            </a:fld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5174109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é poznámky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sk-SK" dirty="0"/>
          </a:p>
        </p:txBody>
      </p:sp>
      <p:sp>
        <p:nvSpPr>
          <p:cNvPr id="4" name="Zástupné číslo snímky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B524A772-5D94-4F12-8B86-44D4FB26368F}" type="slidenum">
              <a:rPr lang="sk-SK" smtClean="0"/>
              <a:t>11</a:t>
            </a:fld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8016142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Úvodná sním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Skupina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Voľný tvar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Voľný tvar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Voľný tvar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Voľný tvar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Voľný tvar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Voľný tvar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Nadpis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rtlCol="0"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pPr rtl="0"/>
            <a:r>
              <a:rPr lang="sk-SK" noProof="0"/>
              <a:t>Kliknutím upravte štýl predlohy nadpisu</a:t>
            </a:r>
            <a:endParaRPr lang="sk-SK" noProof="0" dirty="0"/>
          </a:p>
        </p:txBody>
      </p:sp>
      <p:sp>
        <p:nvSpPr>
          <p:cNvPr id="3" name="Podnadpis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rtlCol="0"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sk-SK" noProof="0"/>
              <a:t>Kliknutím upravte štýl predlohy podnadpisu</a:t>
            </a:r>
            <a:endParaRPr lang="sk-SK" noProof="0" dirty="0"/>
          </a:p>
        </p:txBody>
      </p:sp>
      <p:sp>
        <p:nvSpPr>
          <p:cNvPr id="4" name="Zástupný symbol dátumu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00FA921-B42C-4118-B7D5-0895D3550D77}" type="datetime1">
              <a:rPr lang="sk-SK" noProof="0" smtClean="0"/>
              <a:t>26. 5. 2024</a:t>
            </a:fld>
            <a:endParaRPr lang="sk-SK" noProof="0" dirty="0"/>
          </a:p>
        </p:txBody>
      </p:sp>
      <p:sp>
        <p:nvSpPr>
          <p:cNvPr id="5" name="Zástupná päta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 rtlCol="0"/>
          <a:lstStyle/>
          <a:p>
            <a:pPr rtl="0"/>
            <a:endParaRPr lang="sk-SK" noProof="0" dirty="0"/>
          </a:p>
        </p:txBody>
      </p:sp>
      <p:sp>
        <p:nvSpPr>
          <p:cNvPr id="6" name="Zástupný symbol čísla snímky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sk-SK" noProof="0" smtClean="0"/>
              <a:pPr/>
              <a:t>‹#›</a:t>
            </a:fld>
            <a:endParaRPr lang="sk-SK" noProof="0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tický obrázok s p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rtlCol="0" anchor="b">
            <a:normAutofit/>
          </a:bodyPr>
          <a:lstStyle>
            <a:lvl1pPr algn="ctr">
              <a:defRPr sz="2400" b="0"/>
            </a:lvl1pPr>
          </a:lstStyle>
          <a:p>
            <a:pPr rtl="0"/>
            <a:r>
              <a:rPr lang="sk-SK" noProof="0"/>
              <a:t>Kliknutím upravte štýl predlohy nadpisu</a:t>
            </a:r>
            <a:endParaRPr lang="sk-SK" noProof="0" dirty="0"/>
          </a:p>
        </p:txBody>
      </p:sp>
      <p:sp>
        <p:nvSpPr>
          <p:cNvPr id="3" name="Zástupný obrázok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sk-SK" noProof="0" dirty="0"/>
              <a:t>Kliknutím na ikonu pridáte obrázok</a:t>
            </a:r>
          </a:p>
        </p:txBody>
      </p:sp>
      <p:sp>
        <p:nvSpPr>
          <p:cNvPr id="4" name="Zástupný text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 rtlCol="0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sk-SK" noProof="0"/>
              <a:t>Kliknite sem a upravte štýly predlohy textu</a:t>
            </a:r>
          </a:p>
        </p:txBody>
      </p:sp>
      <p:sp>
        <p:nvSpPr>
          <p:cNvPr id="5" name="Zástupný symbol dátumu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BEE775C-7769-4983-973F-31EBB41A2D12}" type="datetime1">
              <a:rPr lang="sk-SK" noProof="0" smtClean="0"/>
              <a:t>26. 5. 2024</a:t>
            </a:fld>
            <a:endParaRPr lang="sk-SK" noProof="0" dirty="0"/>
          </a:p>
        </p:txBody>
      </p:sp>
      <p:sp>
        <p:nvSpPr>
          <p:cNvPr id="6" name="Zástupný symbol päty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sk-SK" noProof="0" dirty="0"/>
          </a:p>
        </p:txBody>
      </p:sp>
      <p:sp>
        <p:nvSpPr>
          <p:cNvPr id="7" name="Zástupné číslo snímky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sk-SK" noProof="0" smtClean="0"/>
              <a:pPr/>
              <a:t>‹#›</a:t>
            </a:fld>
            <a:endParaRPr lang="sk-SK" noProof="0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dpis a po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rtlCol="0" anchor="ctr">
            <a:normAutofit/>
          </a:bodyPr>
          <a:lstStyle>
            <a:lvl1pPr algn="ctr">
              <a:defRPr sz="3200" b="0" cap="none"/>
            </a:lvl1pPr>
          </a:lstStyle>
          <a:p>
            <a:pPr rtl="0"/>
            <a:r>
              <a:rPr lang="sk-SK" noProof="0"/>
              <a:t>Kliknutím upravte štýl predlohy nadpisu</a:t>
            </a:r>
            <a:endParaRPr lang="sk-SK" noProof="0" dirty="0"/>
          </a:p>
        </p:txBody>
      </p:sp>
      <p:sp>
        <p:nvSpPr>
          <p:cNvPr id="3" name="Zástupný text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sk-SK" noProof="0"/>
              <a:t>Kliknite sem a upravte štýly predlohy textu</a:t>
            </a:r>
          </a:p>
        </p:txBody>
      </p:sp>
      <p:sp>
        <p:nvSpPr>
          <p:cNvPr id="4" name="Zástupný symbol dátumu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932E5DF-018E-49DA-B38A-5E65209E32B5}" type="datetime1">
              <a:rPr lang="sk-SK" noProof="0" smtClean="0"/>
              <a:t>26. 5. 2024</a:t>
            </a:fld>
            <a:endParaRPr lang="sk-SK" noProof="0" dirty="0"/>
          </a:p>
        </p:txBody>
      </p:sp>
      <p:sp>
        <p:nvSpPr>
          <p:cNvPr id="5" name="Zástupný symbol päty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sk-SK" noProof="0" dirty="0"/>
          </a:p>
        </p:txBody>
      </p:sp>
      <p:sp>
        <p:nvSpPr>
          <p:cNvPr id="6" name="Zástupné číslo snímky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sk-SK" noProof="0" smtClean="0"/>
              <a:pPr/>
              <a:t>‹#›</a:t>
            </a:fld>
            <a:endParaRPr lang="sk-SK" noProof="0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ácia s p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ové pole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rtl="0"/>
            <a:r>
              <a:rPr lang="sk-SK" sz="8000" noProof="0" dirty="0">
                <a:solidFill>
                  <a:schemeClr val="tx1"/>
                </a:solidFill>
                <a:effectLst/>
              </a:rPr>
              <a:t>„</a:t>
            </a:r>
          </a:p>
        </p:txBody>
      </p:sp>
      <p:sp>
        <p:nvSpPr>
          <p:cNvPr id="15" name="Textové pole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sk-SK" sz="8000" noProof="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rtlCol="0"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pPr rtl="0"/>
            <a:r>
              <a:rPr lang="sk-SK" noProof="0"/>
              <a:t>Kliknutím upravte štýl predlohy nadpisu</a:t>
            </a:r>
            <a:endParaRPr lang="sk-SK" noProof="0" dirty="0"/>
          </a:p>
        </p:txBody>
      </p:sp>
      <p:sp>
        <p:nvSpPr>
          <p:cNvPr id="10" name="Zástupný symbol textu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rtlCol="0"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 rtl="0"/>
            <a:r>
              <a:rPr lang="sk-SK" noProof="0"/>
              <a:t>Kliknite sem a upravte štýly predlohy textu</a:t>
            </a:r>
          </a:p>
        </p:txBody>
      </p:sp>
      <p:sp>
        <p:nvSpPr>
          <p:cNvPr id="3" name="Zástupný symbol textu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sk-SK" noProof="0"/>
              <a:t>Kliknite sem a upravte štýly predlohy textu</a:t>
            </a:r>
          </a:p>
        </p:txBody>
      </p:sp>
      <p:sp>
        <p:nvSpPr>
          <p:cNvPr id="4" name="Zástupný symbol dátumu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109D02C-C2F0-42B1-AF2A-7F22B5DC25B0}" type="datetime1">
              <a:rPr lang="sk-SK" noProof="0" smtClean="0"/>
              <a:t>26. 5. 2024</a:t>
            </a:fld>
            <a:endParaRPr lang="sk-SK" noProof="0" dirty="0"/>
          </a:p>
        </p:txBody>
      </p:sp>
      <p:sp>
        <p:nvSpPr>
          <p:cNvPr id="5" name="Zástupný symbol päty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sk-SK" noProof="0" dirty="0"/>
          </a:p>
        </p:txBody>
      </p:sp>
      <p:sp>
        <p:nvSpPr>
          <p:cNvPr id="6" name="Zástupné číslo snímky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sk-SK" noProof="0" smtClean="0"/>
              <a:pPr/>
              <a:t>‹#›</a:t>
            </a:fld>
            <a:endParaRPr lang="sk-SK" noProof="0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arta s názv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rtlCol="0" anchor="b">
            <a:normAutofit/>
          </a:bodyPr>
          <a:lstStyle>
            <a:lvl1pPr algn="r">
              <a:defRPr sz="3200" b="0" cap="none"/>
            </a:lvl1pPr>
          </a:lstStyle>
          <a:p>
            <a:pPr rtl="0"/>
            <a:r>
              <a:rPr lang="sk-SK" noProof="0"/>
              <a:t>Kliknutím upravte štýl predlohy nadpisu</a:t>
            </a:r>
            <a:endParaRPr lang="sk-SK" noProof="0" dirty="0"/>
          </a:p>
        </p:txBody>
      </p:sp>
      <p:sp>
        <p:nvSpPr>
          <p:cNvPr id="3" name="Zástupný text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rtlCol="0"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sk-SK" noProof="0"/>
              <a:t>Kliknite sem a upravte štýly predlohy textu</a:t>
            </a:r>
          </a:p>
        </p:txBody>
      </p:sp>
      <p:sp>
        <p:nvSpPr>
          <p:cNvPr id="4" name="Zástupný symbol dátumu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7313ED6-7DF5-4EA8-A15A-56106F4AB1A8}" type="datetime1">
              <a:rPr lang="sk-SK" noProof="0" smtClean="0"/>
              <a:t>26. 5. 2024</a:t>
            </a:fld>
            <a:endParaRPr lang="sk-SK" noProof="0" dirty="0"/>
          </a:p>
        </p:txBody>
      </p:sp>
      <p:sp>
        <p:nvSpPr>
          <p:cNvPr id="5" name="Zástupný symbol päty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sk-SK" noProof="0" dirty="0"/>
          </a:p>
        </p:txBody>
      </p:sp>
      <p:sp>
        <p:nvSpPr>
          <p:cNvPr id="6" name="Zástupné číslo snímky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sk-SK" noProof="0" smtClean="0"/>
              <a:pPr/>
              <a:t>‹#›</a:t>
            </a:fld>
            <a:endParaRPr lang="sk-SK" noProof="0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enovka s citáci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ové pole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rtl="0"/>
            <a:r>
              <a:rPr lang="sk-SK" sz="8000" noProof="0" dirty="0">
                <a:solidFill>
                  <a:schemeClr val="tx1"/>
                </a:solidFill>
                <a:effectLst/>
              </a:rPr>
              <a:t>„</a:t>
            </a:r>
          </a:p>
        </p:txBody>
      </p:sp>
      <p:sp>
        <p:nvSpPr>
          <p:cNvPr id="15" name="Textové pole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sk-SK" sz="8000" noProof="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rtlCol="0"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pPr rtl="0"/>
            <a:r>
              <a:rPr lang="sk-SK" noProof="0"/>
              <a:t>Kliknutím upravte štýl predlohy nadpisu</a:t>
            </a:r>
            <a:endParaRPr lang="sk-SK" noProof="0" dirty="0"/>
          </a:p>
        </p:txBody>
      </p:sp>
      <p:sp>
        <p:nvSpPr>
          <p:cNvPr id="10" name="Zástupný symbol textu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 rtl="0">
              <a:spcBef>
                <a:spcPct val="0"/>
              </a:spcBef>
              <a:buNone/>
            </a:pPr>
            <a:r>
              <a:rPr lang="sk-SK" noProof="0"/>
              <a:t>Kliknite sem a upravte štýly predlohy textu</a:t>
            </a:r>
          </a:p>
        </p:txBody>
      </p:sp>
      <p:sp>
        <p:nvSpPr>
          <p:cNvPr id="3" name="Zástupný symbol textu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rtlCol="0"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sk-SK" noProof="0"/>
              <a:t>Kliknite sem a upravte štýly predlohy textu</a:t>
            </a:r>
          </a:p>
        </p:txBody>
      </p:sp>
      <p:sp>
        <p:nvSpPr>
          <p:cNvPr id="4" name="Zástupný symbol dátumu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60B05BE-B82C-4836-BEE3-86B662C73967}" type="datetime1">
              <a:rPr lang="sk-SK" noProof="0" smtClean="0"/>
              <a:t>26. 5. 2024</a:t>
            </a:fld>
            <a:endParaRPr lang="sk-SK" noProof="0" dirty="0"/>
          </a:p>
        </p:txBody>
      </p:sp>
      <p:sp>
        <p:nvSpPr>
          <p:cNvPr id="5" name="Zástupný symbol päty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sk-SK" noProof="0" dirty="0"/>
          </a:p>
        </p:txBody>
      </p:sp>
      <p:sp>
        <p:nvSpPr>
          <p:cNvPr id="6" name="Zástupné číslo snímky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sk-SK" noProof="0" smtClean="0"/>
              <a:pPr/>
              <a:t>‹#›</a:t>
            </a:fld>
            <a:endParaRPr lang="sk-SK" noProof="0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alebo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 rtl="0"/>
            <a:r>
              <a:rPr lang="sk-SK" noProof="0"/>
              <a:t>Kliknutím upravte štýl predlohy nadpisu</a:t>
            </a:r>
            <a:endParaRPr lang="sk-SK" noProof="0" dirty="0"/>
          </a:p>
        </p:txBody>
      </p:sp>
      <p:sp>
        <p:nvSpPr>
          <p:cNvPr id="10" name="Zástupný symbol textu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 rtl="0">
              <a:spcBef>
                <a:spcPct val="0"/>
              </a:spcBef>
              <a:buNone/>
            </a:pPr>
            <a:r>
              <a:rPr lang="sk-SK" noProof="0"/>
              <a:t>Kliknite sem a upravte štýly predlohy textu</a:t>
            </a:r>
          </a:p>
        </p:txBody>
      </p:sp>
      <p:sp>
        <p:nvSpPr>
          <p:cNvPr id="3" name="Zástupný symbol textu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sk-SK" noProof="0"/>
              <a:t>Kliknite sem a upravte štýly predlohy textu</a:t>
            </a:r>
          </a:p>
        </p:txBody>
      </p:sp>
      <p:sp>
        <p:nvSpPr>
          <p:cNvPr id="4" name="Zástupný symbol dátumu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6D80D0C-15C1-4232-BBBA-C081C283B074}" type="datetime1">
              <a:rPr lang="sk-SK" noProof="0" smtClean="0"/>
              <a:t>26. 5. 2024</a:t>
            </a:fld>
            <a:endParaRPr lang="sk-SK" noProof="0" dirty="0"/>
          </a:p>
        </p:txBody>
      </p:sp>
      <p:sp>
        <p:nvSpPr>
          <p:cNvPr id="5" name="Zástupný symbol päty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sk-SK" noProof="0" dirty="0"/>
          </a:p>
        </p:txBody>
      </p:sp>
      <p:sp>
        <p:nvSpPr>
          <p:cNvPr id="6" name="Zástupné číslo snímky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sk-SK" noProof="0" smtClean="0"/>
              <a:pPr/>
              <a:t>‹#›</a:t>
            </a:fld>
            <a:endParaRPr lang="sk-SK" noProof="0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z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ctr">
              <a:defRPr/>
            </a:lvl1pPr>
          </a:lstStyle>
          <a:p>
            <a:pPr rtl="0"/>
            <a:r>
              <a:rPr lang="sk-SK" noProof="0"/>
              <a:t>Kliknutím upravte štýl predlohy nadpisu</a:t>
            </a:r>
            <a:endParaRPr lang="sk-SK" noProof="0" dirty="0"/>
          </a:p>
        </p:txBody>
      </p:sp>
      <p:sp>
        <p:nvSpPr>
          <p:cNvPr id="3" name="Zástupný zvislý text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 anchor="t"/>
          <a:lstStyle/>
          <a:p>
            <a:pPr lvl="0" rtl="0"/>
            <a:r>
              <a:rPr lang="sk-SK" noProof="0"/>
              <a:t>Kliknite sem a upravte štýly predlohy textu</a:t>
            </a:r>
          </a:p>
          <a:p>
            <a:pPr lvl="1" rtl="0"/>
            <a:r>
              <a:rPr lang="sk-SK" noProof="0"/>
              <a:t>Druhá úroveň</a:t>
            </a:r>
          </a:p>
          <a:p>
            <a:pPr lvl="2" rtl="0"/>
            <a:r>
              <a:rPr lang="sk-SK" noProof="0"/>
              <a:t>Tretia úroveň</a:t>
            </a:r>
          </a:p>
          <a:p>
            <a:pPr lvl="3" rtl="0"/>
            <a:r>
              <a:rPr lang="sk-SK" noProof="0"/>
              <a:t>Štvrtá úroveň</a:t>
            </a:r>
          </a:p>
          <a:p>
            <a:pPr lvl="4" rtl="0"/>
            <a:r>
              <a:rPr lang="sk-SK" noProof="0"/>
              <a:t>Piata úroveň</a:t>
            </a:r>
            <a:endParaRPr lang="sk-SK" noProof="0" dirty="0"/>
          </a:p>
        </p:txBody>
      </p:sp>
      <p:sp>
        <p:nvSpPr>
          <p:cNvPr id="4" name="Zástupný symbol dátumu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C092629-6D55-437C-89A0-31B0B55C4A73}" type="datetime1">
              <a:rPr lang="sk-SK" noProof="0" smtClean="0"/>
              <a:t>26. 5. 2024</a:t>
            </a:fld>
            <a:endParaRPr lang="sk-SK" noProof="0" dirty="0"/>
          </a:p>
        </p:txBody>
      </p:sp>
      <p:sp>
        <p:nvSpPr>
          <p:cNvPr id="5" name="Zástupný symbol päty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sk-SK" noProof="0" dirty="0"/>
          </a:p>
        </p:txBody>
      </p:sp>
      <p:sp>
        <p:nvSpPr>
          <p:cNvPr id="6" name="Zástupné číslo snímky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sk-SK" noProof="0" smtClean="0"/>
              <a:pPr/>
              <a:t>‹#›</a:t>
            </a:fld>
            <a:endParaRPr lang="sk-SK" noProof="0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Z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vislý nadpis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 rtlCol="0"/>
          <a:lstStyle/>
          <a:p>
            <a:pPr rtl="0"/>
            <a:r>
              <a:rPr lang="sk-SK" noProof="0"/>
              <a:t>Kliknutím upravte štýl predlohy nadpisu</a:t>
            </a:r>
            <a:endParaRPr lang="sk-SK" noProof="0" dirty="0"/>
          </a:p>
        </p:txBody>
      </p:sp>
      <p:sp>
        <p:nvSpPr>
          <p:cNvPr id="3" name="Zástupný objekt zvislého textu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rtlCol="0" anchor="t"/>
          <a:lstStyle/>
          <a:p>
            <a:pPr lvl="0" rtl="0"/>
            <a:r>
              <a:rPr lang="sk-SK" noProof="0"/>
              <a:t>Kliknite sem a upravte štýly predlohy textu</a:t>
            </a:r>
          </a:p>
          <a:p>
            <a:pPr lvl="1" rtl="0"/>
            <a:r>
              <a:rPr lang="sk-SK" noProof="0"/>
              <a:t>Druhá úroveň</a:t>
            </a:r>
          </a:p>
          <a:p>
            <a:pPr lvl="2" rtl="0"/>
            <a:r>
              <a:rPr lang="sk-SK" noProof="0"/>
              <a:t>Tretia úroveň</a:t>
            </a:r>
          </a:p>
          <a:p>
            <a:pPr lvl="3" rtl="0"/>
            <a:r>
              <a:rPr lang="sk-SK" noProof="0"/>
              <a:t>Štvrtá úroveň</a:t>
            </a:r>
          </a:p>
          <a:p>
            <a:pPr lvl="4" rtl="0"/>
            <a:r>
              <a:rPr lang="sk-SK" noProof="0"/>
              <a:t>Piata úroveň</a:t>
            </a:r>
            <a:endParaRPr lang="sk-SK" noProof="0" dirty="0"/>
          </a:p>
        </p:txBody>
      </p:sp>
      <p:sp>
        <p:nvSpPr>
          <p:cNvPr id="4" name="Zástupný symbol dátumu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5F7A265-AC1F-4DE6-B2E7-EDDEC1CB13AE}" type="datetime1">
              <a:rPr lang="sk-SK" noProof="0" smtClean="0"/>
              <a:t>26. 5. 2024</a:t>
            </a:fld>
            <a:endParaRPr lang="sk-SK" noProof="0" dirty="0"/>
          </a:p>
        </p:txBody>
      </p:sp>
      <p:sp>
        <p:nvSpPr>
          <p:cNvPr id="5" name="Zástupný symbol päty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sk-SK" noProof="0" dirty="0"/>
          </a:p>
        </p:txBody>
      </p:sp>
      <p:sp>
        <p:nvSpPr>
          <p:cNvPr id="6" name="Zástupné číslo snímky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sk-SK" noProof="0" smtClean="0"/>
              <a:pPr/>
              <a:t>‹#›</a:t>
            </a:fld>
            <a:endParaRPr lang="sk-SK" noProof="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 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sk-SK" noProof="0"/>
              <a:t>Kliknutím upravte štýl predlohy nadpisu</a:t>
            </a:r>
            <a:endParaRPr lang="sk-SK" noProof="0" dirty="0"/>
          </a:p>
        </p:txBody>
      </p:sp>
      <p:sp>
        <p:nvSpPr>
          <p:cNvPr id="3" name="Zástupný obsah 2"/>
          <p:cNvSpPr>
            <a:spLocks noGrp="1"/>
          </p:cNvSpPr>
          <p:nvPr>
            <p:ph idx="1"/>
          </p:nvPr>
        </p:nvSpPr>
        <p:spPr/>
        <p:txBody>
          <a:bodyPr rtlCol="0" anchor="ctr"/>
          <a:lstStyle/>
          <a:p>
            <a:pPr lvl="0" rtl="0"/>
            <a:r>
              <a:rPr lang="sk-SK" noProof="0"/>
              <a:t>Kliknite sem a upravte štýly predlohy textu</a:t>
            </a:r>
          </a:p>
          <a:p>
            <a:pPr lvl="1" rtl="0"/>
            <a:r>
              <a:rPr lang="sk-SK" noProof="0"/>
              <a:t>Druhá úroveň</a:t>
            </a:r>
          </a:p>
          <a:p>
            <a:pPr lvl="2" rtl="0"/>
            <a:r>
              <a:rPr lang="sk-SK" noProof="0"/>
              <a:t>Tretia úroveň</a:t>
            </a:r>
          </a:p>
          <a:p>
            <a:pPr lvl="3" rtl="0"/>
            <a:r>
              <a:rPr lang="sk-SK" noProof="0"/>
              <a:t>Štvrtá úroveň</a:t>
            </a:r>
          </a:p>
          <a:p>
            <a:pPr lvl="4" rtl="0"/>
            <a:r>
              <a:rPr lang="sk-SK" noProof="0"/>
              <a:t>Piata úroveň</a:t>
            </a:r>
            <a:endParaRPr lang="sk-SK" noProof="0" dirty="0"/>
          </a:p>
        </p:txBody>
      </p:sp>
      <p:sp>
        <p:nvSpPr>
          <p:cNvPr id="4" name="Zástupný symbol dátumu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56A154B-A35F-4191-B844-7C2621556C5A}" type="datetime1">
              <a:rPr lang="sk-SK" noProof="0" smtClean="0"/>
              <a:t>26. 5. 2024</a:t>
            </a:fld>
            <a:endParaRPr lang="sk-SK" noProof="0" dirty="0"/>
          </a:p>
        </p:txBody>
      </p:sp>
      <p:sp>
        <p:nvSpPr>
          <p:cNvPr id="5" name="Zástupný symbol päty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sk-SK" noProof="0" dirty="0"/>
          </a:p>
        </p:txBody>
      </p:sp>
      <p:sp>
        <p:nvSpPr>
          <p:cNvPr id="6" name="Zástupné číslo snímky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 rtlCol="0"/>
          <a:lstStyle/>
          <a:p>
            <a:pPr rtl="0"/>
            <a:fld id="{D57F1E4F-1CFF-5643-939E-217C01CDF565}" type="slidenum">
              <a:rPr lang="sk-SK" noProof="0" smtClean="0"/>
              <a:pPr/>
              <a:t>‹#›</a:t>
            </a:fld>
            <a:endParaRPr lang="sk-SK" noProof="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Hlavička sekc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rtlCol="0" anchor="b"/>
          <a:lstStyle>
            <a:lvl1pPr algn="r">
              <a:defRPr sz="4000" b="0" cap="none"/>
            </a:lvl1pPr>
          </a:lstStyle>
          <a:p>
            <a:pPr rtl="0"/>
            <a:r>
              <a:rPr lang="sk-SK" noProof="0"/>
              <a:t>Kliknutím upravte štýl predlohy nadpisu</a:t>
            </a:r>
            <a:endParaRPr lang="sk-SK" noProof="0" dirty="0"/>
          </a:p>
        </p:txBody>
      </p:sp>
      <p:sp>
        <p:nvSpPr>
          <p:cNvPr id="3" name="Zástupný text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rtlCol="0"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sk-SK" noProof="0"/>
              <a:t>Kliknite sem a upravte štýly predlohy textu</a:t>
            </a:r>
          </a:p>
        </p:txBody>
      </p:sp>
      <p:sp>
        <p:nvSpPr>
          <p:cNvPr id="4" name="Zástupný symbol dátumu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CC8ABC4-B50E-4AED-80D0-A4EA425A67F1}" type="datetime1">
              <a:rPr lang="sk-SK" noProof="0" smtClean="0"/>
              <a:t>26. 5. 2024</a:t>
            </a:fld>
            <a:endParaRPr lang="sk-SK" noProof="0" dirty="0"/>
          </a:p>
        </p:txBody>
      </p:sp>
      <p:sp>
        <p:nvSpPr>
          <p:cNvPr id="5" name="Zástupný symbol päty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sk-SK" noProof="0" dirty="0"/>
          </a:p>
        </p:txBody>
      </p:sp>
      <p:sp>
        <p:nvSpPr>
          <p:cNvPr id="6" name="Zástupné číslo snímky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sk-SK" noProof="0" smtClean="0"/>
              <a:pPr/>
              <a:t>‹#›</a:t>
            </a:fld>
            <a:endParaRPr lang="sk-SK" noProof="0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typy obsah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 rtlCol="0"/>
          <a:lstStyle/>
          <a:p>
            <a:pPr rtl="0"/>
            <a:r>
              <a:rPr lang="sk-SK" noProof="0"/>
              <a:t>Kliknutím upravte štýl predlohy nadpisu</a:t>
            </a:r>
            <a:endParaRPr lang="sk-SK" noProof="0" dirty="0"/>
          </a:p>
        </p:txBody>
      </p:sp>
      <p:sp>
        <p:nvSpPr>
          <p:cNvPr id="3" name="Zástupný obsah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sk-SK" noProof="0"/>
              <a:t>Kliknite sem a upravte štýly predlohy textu</a:t>
            </a:r>
          </a:p>
          <a:p>
            <a:pPr lvl="1" rtl="0"/>
            <a:r>
              <a:rPr lang="sk-SK" noProof="0"/>
              <a:t>Druhá úroveň</a:t>
            </a:r>
          </a:p>
          <a:p>
            <a:pPr lvl="2" rtl="0"/>
            <a:r>
              <a:rPr lang="sk-SK" noProof="0"/>
              <a:t>Tretia úroveň</a:t>
            </a:r>
          </a:p>
          <a:p>
            <a:pPr lvl="3" rtl="0"/>
            <a:r>
              <a:rPr lang="sk-SK" noProof="0"/>
              <a:t>Štvrtá úroveň</a:t>
            </a:r>
          </a:p>
          <a:p>
            <a:pPr lvl="4" rtl="0"/>
            <a:r>
              <a:rPr lang="sk-SK" noProof="0"/>
              <a:t>Piata úroveň</a:t>
            </a:r>
            <a:endParaRPr lang="sk-SK" noProof="0" dirty="0"/>
          </a:p>
        </p:txBody>
      </p:sp>
      <p:sp>
        <p:nvSpPr>
          <p:cNvPr id="4" name="Zástupný obsah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sk-SK" noProof="0"/>
              <a:t>Kliknite sem a upravte štýly predlohy textu</a:t>
            </a:r>
          </a:p>
          <a:p>
            <a:pPr lvl="1" rtl="0"/>
            <a:r>
              <a:rPr lang="sk-SK" noProof="0"/>
              <a:t>Druhá úroveň</a:t>
            </a:r>
          </a:p>
          <a:p>
            <a:pPr lvl="2" rtl="0"/>
            <a:r>
              <a:rPr lang="sk-SK" noProof="0"/>
              <a:t>Tretia úroveň</a:t>
            </a:r>
          </a:p>
          <a:p>
            <a:pPr lvl="3" rtl="0"/>
            <a:r>
              <a:rPr lang="sk-SK" noProof="0"/>
              <a:t>Štvrtá úroveň</a:t>
            </a:r>
          </a:p>
          <a:p>
            <a:pPr lvl="4" rtl="0"/>
            <a:r>
              <a:rPr lang="sk-SK" noProof="0"/>
              <a:t>Piata úroveň</a:t>
            </a:r>
            <a:endParaRPr lang="sk-SK" noProof="0" dirty="0"/>
          </a:p>
        </p:txBody>
      </p:sp>
      <p:sp>
        <p:nvSpPr>
          <p:cNvPr id="5" name="Zástupný symbol dátumu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9846675-4AE1-4AA6-90BD-F0C34E95FD01}" type="datetime1">
              <a:rPr lang="sk-SK" noProof="0" smtClean="0"/>
              <a:t>26. 5. 2024</a:t>
            </a:fld>
            <a:endParaRPr lang="sk-SK" noProof="0" dirty="0"/>
          </a:p>
        </p:txBody>
      </p:sp>
      <p:sp>
        <p:nvSpPr>
          <p:cNvPr id="6" name="Zástupný symbol päty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sk-SK" noProof="0" dirty="0"/>
          </a:p>
        </p:txBody>
      </p:sp>
      <p:sp>
        <p:nvSpPr>
          <p:cNvPr id="7" name="Zástupné číslo snímky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sk-SK" noProof="0" smtClean="0"/>
              <a:pPr/>
              <a:t>‹#›</a:t>
            </a:fld>
            <a:endParaRPr lang="sk-SK" noProof="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sk-SK" noProof="0"/>
              <a:t>Kliknutím upravte štýl predlohy nadpisu</a:t>
            </a:r>
            <a:endParaRPr lang="sk-SK" noProof="0" dirty="0"/>
          </a:p>
        </p:txBody>
      </p:sp>
      <p:sp>
        <p:nvSpPr>
          <p:cNvPr id="3" name="Zástupný objekt textu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sk-SK" noProof="0"/>
              <a:t>Kliknite sem a upravte štýly predlohy textu</a:t>
            </a:r>
          </a:p>
        </p:txBody>
      </p:sp>
      <p:sp>
        <p:nvSpPr>
          <p:cNvPr id="4" name="Zástupný obsah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rtlCol="0"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sk-SK" noProof="0"/>
              <a:t>Kliknite sem a upravte štýly predlohy textu</a:t>
            </a:r>
          </a:p>
          <a:p>
            <a:pPr lvl="1" rtl="0"/>
            <a:r>
              <a:rPr lang="sk-SK" noProof="0"/>
              <a:t>Druhá úroveň</a:t>
            </a:r>
          </a:p>
          <a:p>
            <a:pPr lvl="2" rtl="0"/>
            <a:r>
              <a:rPr lang="sk-SK" noProof="0"/>
              <a:t>Tretia úroveň</a:t>
            </a:r>
          </a:p>
          <a:p>
            <a:pPr lvl="3" rtl="0"/>
            <a:r>
              <a:rPr lang="sk-SK" noProof="0"/>
              <a:t>Štvrtá úroveň</a:t>
            </a:r>
          </a:p>
          <a:p>
            <a:pPr lvl="4" rtl="0"/>
            <a:r>
              <a:rPr lang="sk-SK" noProof="0"/>
              <a:t>Piata úroveň</a:t>
            </a:r>
            <a:endParaRPr lang="sk-SK" noProof="0" dirty="0"/>
          </a:p>
        </p:txBody>
      </p:sp>
      <p:sp>
        <p:nvSpPr>
          <p:cNvPr id="5" name="Zástupný text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sk-SK" noProof="0"/>
              <a:t>Kliknite sem a upravte štýly predlohy textu</a:t>
            </a:r>
          </a:p>
        </p:txBody>
      </p:sp>
      <p:sp>
        <p:nvSpPr>
          <p:cNvPr id="6" name="Zástupný obsah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rtlCol="0"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sk-SK" noProof="0"/>
              <a:t>Kliknite sem a upravte štýly predlohy textu</a:t>
            </a:r>
          </a:p>
          <a:p>
            <a:pPr lvl="1" rtl="0"/>
            <a:r>
              <a:rPr lang="sk-SK" noProof="0"/>
              <a:t>Druhá úroveň</a:t>
            </a:r>
          </a:p>
          <a:p>
            <a:pPr lvl="2" rtl="0"/>
            <a:r>
              <a:rPr lang="sk-SK" noProof="0"/>
              <a:t>Tretia úroveň</a:t>
            </a:r>
          </a:p>
          <a:p>
            <a:pPr lvl="3" rtl="0"/>
            <a:r>
              <a:rPr lang="sk-SK" noProof="0"/>
              <a:t>Štvrtá úroveň</a:t>
            </a:r>
          </a:p>
          <a:p>
            <a:pPr lvl="4" rtl="0"/>
            <a:r>
              <a:rPr lang="sk-SK" noProof="0"/>
              <a:t>Piata úroveň</a:t>
            </a:r>
            <a:endParaRPr lang="sk-SK" noProof="0" dirty="0"/>
          </a:p>
        </p:txBody>
      </p:sp>
      <p:sp>
        <p:nvSpPr>
          <p:cNvPr id="7" name="Zástupný symbol dátumu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378032B-3EDA-4C05-BE29-4965CEDCD681}" type="datetime1">
              <a:rPr lang="sk-SK" noProof="0" smtClean="0"/>
              <a:t>26. 5. 2024</a:t>
            </a:fld>
            <a:endParaRPr lang="sk-SK" noProof="0" dirty="0"/>
          </a:p>
        </p:txBody>
      </p:sp>
      <p:sp>
        <p:nvSpPr>
          <p:cNvPr id="8" name="Zástupný symbol päty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sk-SK" noProof="0" dirty="0"/>
          </a:p>
        </p:txBody>
      </p:sp>
      <p:sp>
        <p:nvSpPr>
          <p:cNvPr id="9" name="Zástupné číslo snímky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sk-SK" noProof="0" smtClean="0"/>
              <a:pPr/>
              <a:t>‹#›</a:t>
            </a:fld>
            <a:endParaRPr lang="sk-SK" noProof="0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Iba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sk-SK" noProof="0"/>
              <a:t>Kliknutím upravte štýl predlohy nadpisu</a:t>
            </a:r>
            <a:endParaRPr lang="sk-SK" noProof="0" dirty="0"/>
          </a:p>
        </p:txBody>
      </p:sp>
      <p:sp>
        <p:nvSpPr>
          <p:cNvPr id="3" name="Zástupný symbol dátumu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E1C420E-D5B6-4085-8589-6BD6C0D15322}" type="datetime1">
              <a:rPr lang="sk-SK" noProof="0" smtClean="0"/>
              <a:t>26. 5. 2024</a:t>
            </a:fld>
            <a:endParaRPr lang="sk-SK" noProof="0" dirty="0"/>
          </a:p>
        </p:txBody>
      </p:sp>
      <p:sp>
        <p:nvSpPr>
          <p:cNvPr id="4" name="Zástupný symbol päty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sk-SK" noProof="0" dirty="0"/>
          </a:p>
        </p:txBody>
      </p:sp>
      <p:sp>
        <p:nvSpPr>
          <p:cNvPr id="5" name="Zástupné číslo snímky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sk-SK" noProof="0" smtClean="0"/>
              <a:pPr/>
              <a:t>‹#›</a:t>
            </a:fld>
            <a:endParaRPr lang="sk-SK" noProof="0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dátumu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E61EFEC-06A5-463A-84CB-3AC23AB02C2D}" type="datetime1">
              <a:rPr lang="sk-SK" noProof="0" smtClean="0"/>
              <a:t>26. 5. 2024</a:t>
            </a:fld>
            <a:endParaRPr lang="sk-SK" noProof="0" dirty="0"/>
          </a:p>
        </p:txBody>
      </p:sp>
      <p:sp>
        <p:nvSpPr>
          <p:cNvPr id="3" name="Zástupný symbol päty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sk-SK" noProof="0" dirty="0"/>
          </a:p>
        </p:txBody>
      </p:sp>
      <p:sp>
        <p:nvSpPr>
          <p:cNvPr id="4" name="Zástupné číslo snímky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sk-SK" noProof="0" smtClean="0"/>
              <a:pPr/>
              <a:t>‹#›</a:t>
            </a:fld>
            <a:endParaRPr lang="sk-SK" noProof="0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 p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rtlCol="0" anchor="b">
            <a:normAutofit/>
          </a:bodyPr>
          <a:lstStyle>
            <a:lvl1pPr algn="ctr">
              <a:defRPr sz="2400" b="0"/>
            </a:lvl1pPr>
          </a:lstStyle>
          <a:p>
            <a:pPr rtl="0"/>
            <a:r>
              <a:rPr lang="sk-SK" noProof="0"/>
              <a:t>Kliknutím upravte štýl predlohy nadpisu</a:t>
            </a:r>
            <a:endParaRPr lang="sk-SK" noProof="0" dirty="0"/>
          </a:p>
        </p:txBody>
      </p:sp>
      <p:sp>
        <p:nvSpPr>
          <p:cNvPr id="3" name="Zástupný obsah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rtlCol="0"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sk-SK" noProof="0"/>
              <a:t>Kliknite sem a upravte štýly predlohy textu</a:t>
            </a:r>
          </a:p>
          <a:p>
            <a:pPr lvl="1" rtl="0"/>
            <a:r>
              <a:rPr lang="sk-SK" noProof="0"/>
              <a:t>Druhá úroveň</a:t>
            </a:r>
          </a:p>
          <a:p>
            <a:pPr lvl="2" rtl="0"/>
            <a:r>
              <a:rPr lang="sk-SK" noProof="0"/>
              <a:t>Tretia úroveň</a:t>
            </a:r>
          </a:p>
          <a:p>
            <a:pPr lvl="3" rtl="0"/>
            <a:r>
              <a:rPr lang="sk-SK" noProof="0"/>
              <a:t>Štvrtá úroveň</a:t>
            </a:r>
          </a:p>
          <a:p>
            <a:pPr lvl="4" rtl="0"/>
            <a:r>
              <a:rPr lang="sk-SK" noProof="0"/>
              <a:t>Piata úroveň</a:t>
            </a:r>
            <a:endParaRPr lang="sk-SK" noProof="0" dirty="0"/>
          </a:p>
        </p:txBody>
      </p:sp>
      <p:sp>
        <p:nvSpPr>
          <p:cNvPr id="4" name="Zástupný text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 rtlCol="0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sk-SK" noProof="0"/>
              <a:t>Kliknite sem a upravte štýly predlohy textu</a:t>
            </a:r>
          </a:p>
        </p:txBody>
      </p:sp>
      <p:sp>
        <p:nvSpPr>
          <p:cNvPr id="5" name="Zástupný symbol dátumu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EB672FB-3028-4C4A-9E46-B78FDE73405B}" type="datetime1">
              <a:rPr lang="sk-SK" noProof="0" smtClean="0"/>
              <a:t>26. 5. 2024</a:t>
            </a:fld>
            <a:endParaRPr lang="sk-SK" noProof="0" dirty="0"/>
          </a:p>
        </p:txBody>
      </p:sp>
      <p:sp>
        <p:nvSpPr>
          <p:cNvPr id="6" name="Zástupný symbol päty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sk-SK" noProof="0" dirty="0"/>
          </a:p>
        </p:txBody>
      </p:sp>
      <p:sp>
        <p:nvSpPr>
          <p:cNvPr id="7" name="Zástupné číslo snímky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sk-SK" noProof="0" smtClean="0"/>
              <a:pPr/>
              <a:t>‹#›</a:t>
            </a:fld>
            <a:endParaRPr lang="sk-SK" noProof="0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ok s p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rtlCol="0" anchor="b">
            <a:normAutofit/>
          </a:bodyPr>
          <a:lstStyle>
            <a:lvl1pPr algn="ctr">
              <a:defRPr sz="2800" b="0"/>
            </a:lvl1pPr>
          </a:lstStyle>
          <a:p>
            <a:pPr rtl="0"/>
            <a:r>
              <a:rPr lang="sk-SK" noProof="0"/>
              <a:t>Kliknutím upravte štýl predlohy nadpisu</a:t>
            </a:r>
            <a:endParaRPr lang="sk-SK" noProof="0" dirty="0"/>
          </a:p>
        </p:txBody>
      </p:sp>
      <p:sp>
        <p:nvSpPr>
          <p:cNvPr id="14" name="Zástupný obrázok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sk-SK" noProof="0" dirty="0"/>
              <a:t>Kliknutím na ikonu pridáte obrázok</a:t>
            </a:r>
          </a:p>
        </p:txBody>
      </p:sp>
      <p:sp>
        <p:nvSpPr>
          <p:cNvPr id="4" name="Zástupný text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 rtlCol="0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sk-SK" noProof="0"/>
              <a:t>Kliknite sem a upravte štýly predlohy textu</a:t>
            </a:r>
          </a:p>
        </p:txBody>
      </p:sp>
      <p:sp>
        <p:nvSpPr>
          <p:cNvPr id="5" name="Zástupný symbol dátumu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0367B1A-8B56-4DB3-9D45-FDEF93DAB338}" type="datetime1">
              <a:rPr lang="sk-SK" noProof="0" smtClean="0"/>
              <a:t>26. 5. 2024</a:t>
            </a:fld>
            <a:endParaRPr lang="sk-SK" noProof="0" dirty="0"/>
          </a:p>
        </p:txBody>
      </p:sp>
      <p:sp>
        <p:nvSpPr>
          <p:cNvPr id="6" name="Zástupný symbol päty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sk-SK" noProof="0" dirty="0"/>
          </a:p>
        </p:txBody>
      </p:sp>
      <p:sp>
        <p:nvSpPr>
          <p:cNvPr id="7" name="Zástupné číslo snímky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sk-SK" noProof="0" smtClean="0"/>
              <a:pPr/>
              <a:t>‹#›</a:t>
            </a:fld>
            <a:endParaRPr lang="sk-SK" noProof="0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Skupina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Voľný tvar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Voľný tvar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Voľný tvar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Voľný tvar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Voľný tvar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Voľný tvar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Zástupný nadpis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sk-SK" noProof="0" dirty="0"/>
              <a:t>Kliknite sem a upravte štýl predlohy nadpisov</a:t>
            </a:r>
          </a:p>
        </p:txBody>
      </p:sp>
      <p:sp>
        <p:nvSpPr>
          <p:cNvPr id="3" name="Zástupný text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rtl="0"/>
            <a:r>
              <a:rPr lang="sk-SK" noProof="0" dirty="0"/>
              <a:t>Kliknutím upravíte štýly predlohy textu</a:t>
            </a:r>
          </a:p>
          <a:p>
            <a:pPr lvl="1" rtl="0"/>
            <a:r>
              <a:rPr lang="sk-SK" noProof="0" dirty="0"/>
              <a:t>Druhá úroveň</a:t>
            </a:r>
          </a:p>
          <a:p>
            <a:pPr lvl="2" rtl="0"/>
            <a:r>
              <a:rPr lang="sk-SK" noProof="0" dirty="0"/>
              <a:t>Tretia úroveň</a:t>
            </a:r>
          </a:p>
          <a:p>
            <a:pPr lvl="3" rtl="0"/>
            <a:r>
              <a:rPr lang="sk-SK" noProof="0" dirty="0"/>
              <a:t>Štvrtá úroveň</a:t>
            </a:r>
          </a:p>
          <a:p>
            <a:pPr lvl="4" rtl="0"/>
            <a:r>
              <a:rPr lang="sk-SK" noProof="0" dirty="0"/>
              <a:t>Piata úroveň</a:t>
            </a:r>
          </a:p>
        </p:txBody>
      </p:sp>
      <p:sp>
        <p:nvSpPr>
          <p:cNvPr id="4" name="Zástupný symbol dátumu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rtl="0"/>
            <a:fld id="{34C29ED1-23D1-4646-81FC-DC0A2419921B}" type="datetime1">
              <a:rPr lang="sk-SK" noProof="0" smtClean="0"/>
              <a:t>26. 5. 2024</a:t>
            </a:fld>
            <a:endParaRPr lang="sk-SK" noProof="0" dirty="0"/>
          </a:p>
        </p:txBody>
      </p:sp>
      <p:sp>
        <p:nvSpPr>
          <p:cNvPr id="5" name="Zástupná päta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rtl="0"/>
            <a:endParaRPr lang="sk-SK" noProof="0" dirty="0"/>
          </a:p>
        </p:txBody>
      </p:sp>
      <p:sp>
        <p:nvSpPr>
          <p:cNvPr id="6" name="Zástupný symbol čísla snímky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rtl="0"/>
            <a:fld id="{D57F1E4F-1CFF-5643-939E-217C01CDF565}" type="slidenum">
              <a:rPr lang="sk-SK" noProof="0" smtClean="0"/>
              <a:pPr/>
              <a:t>‹#›</a:t>
            </a:fld>
            <a:endParaRPr lang="sk-SK" noProof="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Obdĺžnik 20">
            <a:extLst>
              <a:ext uri="{FF2B5EF4-FFF2-40B4-BE49-F238E27FC236}">
                <a16:creationId xmlns:a16="http://schemas.microsoft.com/office/drawing/2014/main" id="{E5A92FE9-DB05-4D0D-AF5A-BE8664B9FF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sk-SK" dirty="0"/>
          </a:p>
        </p:txBody>
      </p:sp>
      <p:grpSp>
        <p:nvGrpSpPr>
          <p:cNvPr id="23" name="Skupina 22">
            <a:extLst>
              <a:ext uri="{FF2B5EF4-FFF2-40B4-BE49-F238E27FC236}">
                <a16:creationId xmlns:a16="http://schemas.microsoft.com/office/drawing/2014/main" id="{53D9B26A-5143-49A7-BA98-D871D5BD71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6526211" y="1"/>
            <a:ext cx="5014912" cy="6857999"/>
            <a:chOff x="2928938" y="-4763"/>
            <a:chExt cx="5014912" cy="6862763"/>
          </a:xfrm>
        </p:grpSpPr>
        <p:sp>
          <p:nvSpPr>
            <p:cNvPr id="24" name="Voľný tvar 6">
              <a:extLst>
                <a:ext uri="{FF2B5EF4-FFF2-40B4-BE49-F238E27FC236}">
                  <a16:creationId xmlns:a16="http://schemas.microsoft.com/office/drawing/2014/main" id="{68B85E55-A2A1-4682-B891-F201358A92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5" name="Voľný tvar 7">
              <a:extLst>
                <a:ext uri="{FF2B5EF4-FFF2-40B4-BE49-F238E27FC236}">
                  <a16:creationId xmlns:a16="http://schemas.microsoft.com/office/drawing/2014/main" id="{45EF6EDB-9B5D-49E9-96FA-1AE08BF95E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26" name="Voľný tvar 12">
              <a:extLst>
                <a:ext uri="{FF2B5EF4-FFF2-40B4-BE49-F238E27FC236}">
                  <a16:creationId xmlns:a16="http://schemas.microsoft.com/office/drawing/2014/main" id="{38338226-D6E2-4EEE-B271-DB4BD096DB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27" name="Voľný tvar 13">
              <a:extLst>
                <a:ext uri="{FF2B5EF4-FFF2-40B4-BE49-F238E27FC236}">
                  <a16:creationId xmlns:a16="http://schemas.microsoft.com/office/drawing/2014/main" id="{4878FB48-17B3-4A11-8025-DE0945CD4E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8" name="Voľný tvar 14">
              <a:extLst>
                <a:ext uri="{FF2B5EF4-FFF2-40B4-BE49-F238E27FC236}">
                  <a16:creationId xmlns:a16="http://schemas.microsoft.com/office/drawing/2014/main" id="{4150A21C-DD6D-4D3C-9E95-7A3CA263BE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9" name="Voľný tvar 15">
              <a:extLst>
                <a:ext uri="{FF2B5EF4-FFF2-40B4-BE49-F238E27FC236}">
                  <a16:creationId xmlns:a16="http://schemas.microsoft.com/office/drawing/2014/main" id="{7505BF04-104D-4180-A284-42FCD6B04D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Nadpis 1">
            <a:extLst>
              <a:ext uri="{FF2B5EF4-FFF2-40B4-BE49-F238E27FC236}">
                <a16:creationId xmlns:a16="http://schemas.microsoft.com/office/drawing/2014/main" id="{652CD06E-EB43-4697-A9C1-290232C3BA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18190" y="924232"/>
            <a:ext cx="8174971" cy="3285866"/>
          </a:xfrm>
        </p:spPr>
        <p:txBody>
          <a:bodyPr rtlCol="0">
            <a:normAutofit/>
          </a:bodyPr>
          <a:lstStyle/>
          <a:p>
            <a:pPr algn="l"/>
            <a:r>
              <a:rPr lang="sk-SK" sz="6200" dirty="0">
                <a:latin typeface="Aptos" panose="020B0004020202020204" pitchFamily="34" charset="0"/>
              </a:rPr>
              <a:t>5G A BUDÚCNOSŤ MOBILNÝCH SIETÍ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1FBBDE4E-FFA3-44D5-BA0B-7575E2214B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18190" y="4210098"/>
            <a:ext cx="7178070" cy="863348"/>
          </a:xfrm>
        </p:spPr>
        <p:txBody>
          <a:bodyPr rtlCol="0">
            <a:normAutofit lnSpcReduction="10000"/>
          </a:bodyPr>
          <a:lstStyle/>
          <a:p>
            <a:pPr algn="l" rtl="0"/>
            <a:r>
              <a:rPr lang="sk-SK" dirty="0"/>
              <a:t>Alex Szabó</a:t>
            </a:r>
          </a:p>
          <a:p>
            <a:pPr algn="l" rtl="0"/>
            <a:r>
              <a:rPr lang="sk-SK" dirty="0"/>
              <a:t>II.D</a:t>
            </a:r>
          </a:p>
        </p:txBody>
      </p:sp>
    </p:spTree>
    <p:extLst>
      <p:ext uri="{BB962C8B-B14F-4D97-AF65-F5344CB8AC3E}">
        <p14:creationId xmlns:p14="http://schemas.microsoft.com/office/powerpoint/2010/main" val="38844669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5C5AA50-DBF5-D3E2-2506-6D0F86A3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2" y="-1"/>
            <a:ext cx="10018713" cy="1272209"/>
          </a:xfrm>
        </p:spPr>
        <p:txBody>
          <a:bodyPr/>
          <a:lstStyle/>
          <a:p>
            <a:r>
              <a:rPr lang="sk-SK" b="1" dirty="0">
                <a:latin typeface="Aptos" panose="020B0004020202020204" pitchFamily="34" charset="0"/>
              </a:rPr>
              <a:t>Zdroje</a:t>
            </a:r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D8D9DF57-C635-F7A3-34C1-17FFA81045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370619" y="1242390"/>
            <a:ext cx="8246097" cy="4663110"/>
          </a:xfrm>
        </p:spPr>
        <p:txBody>
          <a:bodyPr>
            <a:normAutofit fontScale="55000" lnSpcReduction="20000"/>
          </a:bodyPr>
          <a:lstStyle/>
          <a:p>
            <a:r>
              <a:rPr lang="en-US" sz="2400" dirty="0"/>
              <a:t>[1]	Wikipedia.sk. 5G. [online]  [cit. 2024-05-26]. Dostupné na internete: https://sk.wikipedia.org/wiki/5G</a:t>
            </a:r>
          </a:p>
          <a:p>
            <a:r>
              <a:rPr lang="en-US" sz="2400" dirty="0"/>
              <a:t>[2]	Alza.sk. 6G sieť. [online] [cit. 2024-05-26]. Dostupné na internete: https://m.alza.sk/6g-siet</a:t>
            </a:r>
          </a:p>
          <a:p>
            <a:r>
              <a:rPr lang="en-US" sz="2400" dirty="0"/>
              <a:t>[3]	Aktuality.sk. Budúcnosť mobilných sietí: Aké možnosti prináša 5G a čo nás čaká. [online] [cit. 2024-05-26]. Dostupné na internete: https://zive.aktuality.sk/clanok/7pjpw0f/buducnost-mobilnych-sieti-ake-moznosti-prinasa-5g-a-co-nas-caka/.</a:t>
            </a:r>
          </a:p>
          <a:p>
            <a:r>
              <a:rPr lang="en-US" sz="2400" dirty="0"/>
              <a:t>[4]	TouchIT.sk. 5G: Čo prinesie budúcnosť? [online] [cit. 2024-05-26]. Dostupné na internete: https://touchit.sk/5g-co-prinesie-buducnost/439636.</a:t>
            </a:r>
          </a:p>
          <a:p>
            <a:r>
              <a:rPr lang="en-US" sz="2400" dirty="0"/>
              <a:t>[5]	Galinski, Marek. Súkromné 5G siete sú budúcnosť. Česko to pochopilo, Slovensko zatiaľ nie. [online]. [cit. 2024-05-26]. Dostupné na internete: https://medium.com/marek-galinski/priv%C3%A1tne-5g-siete-s%C3%BA-bud%C3%BAcnos%C5%A5-%C4%8Desko-to-pochopilo-slovensko-zatia%C4%BE-nie-2b74e8be4b35.</a:t>
            </a:r>
          </a:p>
          <a:p>
            <a:r>
              <a:rPr lang="en-US" sz="2400" dirty="0"/>
              <a:t>[6]	Statista. Average 5G and 4G download speeds in selected countries. [online] Dostupné na internete: https://www.statista.com/chart/22723/average-5g-and-4g-download-speeds-in-selected-countrie/.</a:t>
            </a:r>
          </a:p>
          <a:p>
            <a:r>
              <a:rPr lang="en-US" sz="2400" dirty="0"/>
              <a:t>[7]	Michalková, Jana. Svet technológií 4: 6G siete budú už o niekoľko rokov realitou – čo od nich môžeme očakávať? [online]. [cit. 2024-05-26]. Dostupné na internete: https://www.soselectronic.com/sk/articles/sos-supplier-of-solution/svet-technologii-4-6g-siete-budu-uz-o-niekolko-rokov-realitou-co-od-nich-mozeme-ocakavat-2892.</a:t>
            </a:r>
          </a:p>
          <a:p>
            <a:r>
              <a:rPr lang="en-US" sz="2400" dirty="0"/>
              <a:t>[8]	Wikipedia.sk. 6G. [online]. [cit. 2024-05-26]. Dostupné na internete: https://en.wikipedia.org/wiki/6G</a:t>
            </a:r>
          </a:p>
          <a:p>
            <a:endParaRPr lang="sk-SK" sz="2400" dirty="0"/>
          </a:p>
        </p:txBody>
      </p:sp>
    </p:spTree>
    <p:extLst>
      <p:ext uri="{BB962C8B-B14F-4D97-AF65-F5344CB8AC3E}">
        <p14:creationId xmlns:p14="http://schemas.microsoft.com/office/powerpoint/2010/main" val="13072365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Obdĺžnik 20">
            <a:extLst>
              <a:ext uri="{FF2B5EF4-FFF2-40B4-BE49-F238E27FC236}">
                <a16:creationId xmlns:a16="http://schemas.microsoft.com/office/drawing/2014/main" id="{99CAC3B1-4879-424D-8F15-2062771961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sk-SK" dirty="0"/>
          </a:p>
        </p:txBody>
      </p:sp>
      <p:grpSp>
        <p:nvGrpSpPr>
          <p:cNvPr id="23" name="Skupina 22">
            <a:extLst>
              <a:ext uri="{FF2B5EF4-FFF2-40B4-BE49-F238E27FC236}">
                <a16:creationId xmlns:a16="http://schemas.microsoft.com/office/drawing/2014/main" id="{4B8492CB-DFBA-4A82-9778-F21493DA36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6526211" y="0"/>
            <a:ext cx="5014912" cy="6862763"/>
            <a:chOff x="2928938" y="-4763"/>
            <a:chExt cx="5014912" cy="6862763"/>
          </a:xfrm>
        </p:grpSpPr>
        <p:sp>
          <p:nvSpPr>
            <p:cNvPr id="24" name="Voľný tvar 6">
              <a:extLst>
                <a:ext uri="{FF2B5EF4-FFF2-40B4-BE49-F238E27FC236}">
                  <a16:creationId xmlns:a16="http://schemas.microsoft.com/office/drawing/2014/main" id="{E34CC1C8-EBDD-4AEA-83E6-B27575B62E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5" name="Voľný tvar 7">
              <a:extLst>
                <a:ext uri="{FF2B5EF4-FFF2-40B4-BE49-F238E27FC236}">
                  <a16:creationId xmlns:a16="http://schemas.microsoft.com/office/drawing/2014/main" id="{D6B38644-B85D-4211-9526-5B4C2A662B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26" name="Voľný tvar 12">
              <a:extLst>
                <a:ext uri="{FF2B5EF4-FFF2-40B4-BE49-F238E27FC236}">
                  <a16:creationId xmlns:a16="http://schemas.microsoft.com/office/drawing/2014/main" id="{8A8B2820-6B8F-4C19-BFC5-D28EE44E54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27" name="Voľný tvar 13">
              <a:extLst>
                <a:ext uri="{FF2B5EF4-FFF2-40B4-BE49-F238E27FC236}">
                  <a16:creationId xmlns:a16="http://schemas.microsoft.com/office/drawing/2014/main" id="{773528ED-4D37-4A77-A8CA-86B6221C5E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8" name="Voľný tvar 14">
              <a:extLst>
                <a:ext uri="{FF2B5EF4-FFF2-40B4-BE49-F238E27FC236}">
                  <a16:creationId xmlns:a16="http://schemas.microsoft.com/office/drawing/2014/main" id="{8A58A902-E944-4399-9A93-A91A6A82B1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9" name="Voľný tvar 15">
              <a:extLst>
                <a:ext uri="{FF2B5EF4-FFF2-40B4-BE49-F238E27FC236}">
                  <a16:creationId xmlns:a16="http://schemas.microsoft.com/office/drawing/2014/main" id="{4EDB1155-2E8E-4FB8-AD42-101FE43832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Nadpis 1">
            <a:extLst>
              <a:ext uri="{FF2B5EF4-FFF2-40B4-BE49-F238E27FC236}">
                <a16:creationId xmlns:a16="http://schemas.microsoft.com/office/drawing/2014/main" id="{C7492CCE-C435-464E-A19A-D4C606FDB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4692" y="1906588"/>
            <a:ext cx="7713452" cy="1752599"/>
          </a:xfrm>
        </p:spPr>
        <p:txBody>
          <a:bodyPr rtlCol="0">
            <a:noAutofit/>
          </a:bodyPr>
          <a:lstStyle/>
          <a:p>
            <a:pPr algn="l"/>
            <a:r>
              <a:rPr lang="sk-SK" sz="6000" b="1" dirty="0"/>
              <a:t>Ďakujem za pozornosť</a:t>
            </a:r>
          </a:p>
        </p:txBody>
      </p:sp>
    </p:spTree>
    <p:extLst>
      <p:ext uri="{BB962C8B-B14F-4D97-AF65-F5344CB8AC3E}">
        <p14:creationId xmlns:p14="http://schemas.microsoft.com/office/powerpoint/2010/main" val="9906845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D980844-2214-DFC8-9F02-EB71150A03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09" y="-290963"/>
            <a:ext cx="10018713" cy="1752599"/>
          </a:xfrm>
        </p:spPr>
        <p:txBody>
          <a:bodyPr/>
          <a:lstStyle/>
          <a:p>
            <a:r>
              <a:rPr lang="sk-SK" b="1" dirty="0">
                <a:latin typeface="Aptos" panose="020B0004020202020204" pitchFamily="34" charset="0"/>
              </a:rPr>
              <a:t>Obsah</a:t>
            </a:r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EC3F46DC-8412-2472-0885-043F045425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4263" y="807724"/>
            <a:ext cx="5191608" cy="5242551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sk-SK" sz="2800" dirty="0"/>
              <a:t>Čo je </a:t>
            </a:r>
            <a:r>
              <a:rPr lang="sk-SK" sz="2800" dirty="0">
                <a:latin typeface="Aptos" panose="020B0004020202020204" pitchFamily="34" charset="0"/>
              </a:rPr>
              <a:t>5G sieť?</a:t>
            </a:r>
          </a:p>
          <a:p>
            <a:pPr marL="342900" indent="-342900">
              <a:buFont typeface="+mj-lt"/>
              <a:buAutoNum type="arabicPeriod"/>
            </a:pPr>
            <a:r>
              <a:rPr lang="sk-SK" sz="2800" dirty="0"/>
              <a:t>Výhody </a:t>
            </a:r>
            <a:r>
              <a:rPr lang="sk-SK" sz="2800" dirty="0">
                <a:latin typeface="Aptos" panose="020B0004020202020204" pitchFamily="34" charset="0"/>
              </a:rPr>
              <a:t>5</a:t>
            </a:r>
            <a:r>
              <a:rPr lang="sk-SK" sz="2800" dirty="0"/>
              <a:t>G sietí</a:t>
            </a:r>
          </a:p>
          <a:p>
            <a:pPr marL="342900" indent="-342900">
              <a:buFont typeface="+mj-lt"/>
              <a:buAutoNum type="arabicPeriod"/>
            </a:pPr>
            <a:r>
              <a:rPr lang="sk-SK" sz="2800" dirty="0"/>
              <a:t>Nevýhody </a:t>
            </a:r>
            <a:r>
              <a:rPr lang="sk-SK" sz="2800" dirty="0">
                <a:latin typeface="Aptos" panose="020B0004020202020204" pitchFamily="34" charset="0"/>
              </a:rPr>
              <a:t>5</a:t>
            </a:r>
            <a:r>
              <a:rPr lang="sk-SK" sz="2800" dirty="0"/>
              <a:t>G sietí</a:t>
            </a:r>
          </a:p>
          <a:p>
            <a:pPr marL="342900" indent="-342900">
              <a:buFont typeface="+mj-lt"/>
              <a:buAutoNum type="arabicPeriod"/>
            </a:pPr>
            <a:r>
              <a:rPr lang="sk-SK" sz="2800" dirty="0"/>
              <a:t>Čo je 6G sieť?</a:t>
            </a:r>
          </a:p>
          <a:p>
            <a:pPr marL="342900" indent="-342900">
              <a:buFont typeface="+mj-lt"/>
              <a:buAutoNum type="arabicPeriod"/>
            </a:pPr>
            <a:r>
              <a:rPr lang="sk-SK" sz="2800" dirty="0"/>
              <a:t>Očakávané vlastnosti 6G sietí</a:t>
            </a:r>
          </a:p>
          <a:p>
            <a:pPr marL="342900" indent="-342900">
              <a:buFont typeface="+mj-lt"/>
              <a:buAutoNum type="arabicPeriod"/>
            </a:pPr>
            <a:r>
              <a:rPr lang="sk-SK" sz="2800" dirty="0"/>
              <a:t>Využitie 6G v budúcnosti</a:t>
            </a:r>
          </a:p>
          <a:p>
            <a:pPr marL="342900" indent="-342900">
              <a:buFont typeface="+mj-lt"/>
              <a:buAutoNum type="arabicPeriod"/>
            </a:pPr>
            <a:r>
              <a:rPr lang="sk-SK" sz="2800" dirty="0"/>
              <a:t>Záver</a:t>
            </a:r>
          </a:p>
          <a:p>
            <a:pPr marL="342900" indent="-342900">
              <a:buFont typeface="+mj-lt"/>
              <a:buAutoNum type="arabicPeriod"/>
            </a:pPr>
            <a:endParaRPr lang="sk-SK" sz="2000" dirty="0"/>
          </a:p>
        </p:txBody>
      </p:sp>
      <p:pic>
        <p:nvPicPr>
          <p:cNvPr id="4" name="Obrázok 3">
            <a:extLst>
              <a:ext uri="{FF2B5EF4-FFF2-40B4-BE49-F238E27FC236}">
                <a16:creationId xmlns:a16="http://schemas.microsoft.com/office/drawing/2014/main" id="{FC4AFFD9-137C-F47B-E08C-BA3BE9E1DB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485" r="-6000"/>
          <a:stretch/>
        </p:blipFill>
        <p:spPr>
          <a:xfrm>
            <a:off x="6751168" y="1351722"/>
            <a:ext cx="5917310" cy="4154555"/>
          </a:xfrm>
          <a:prstGeom prst="rect">
            <a:avLst/>
          </a:prstGeom>
          <a:effectLst>
            <a:softEdge rad="152400"/>
          </a:effectLst>
        </p:spPr>
      </p:pic>
    </p:spTree>
    <p:extLst>
      <p:ext uri="{BB962C8B-B14F-4D97-AF65-F5344CB8AC3E}">
        <p14:creationId xmlns:p14="http://schemas.microsoft.com/office/powerpoint/2010/main" val="37909876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345DF35-E6F5-44C7-9AB9-570370B11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09" y="0"/>
            <a:ext cx="10018713" cy="1358152"/>
          </a:xfrm>
        </p:spPr>
        <p:txBody>
          <a:bodyPr/>
          <a:lstStyle/>
          <a:p>
            <a:r>
              <a:rPr lang="sk-SK" b="1" dirty="0">
                <a:latin typeface="Aptos" panose="020B0004020202020204" pitchFamily="34" charset="0"/>
              </a:rPr>
              <a:t>Čo je 5G sieť?</a:t>
            </a:r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2F21C0FB-6998-2919-404F-0B79B3FC17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09" y="1091646"/>
            <a:ext cx="5992254" cy="3124201"/>
          </a:xfrm>
        </p:spPr>
        <p:txBody>
          <a:bodyPr>
            <a:normAutofit/>
          </a:bodyPr>
          <a:lstStyle/>
          <a:p>
            <a:r>
              <a:rPr lang="sk-SK" sz="2000" dirty="0"/>
              <a:t>Piata generácia technológií mobilných sietí</a:t>
            </a:r>
          </a:p>
          <a:p>
            <a:r>
              <a:rPr lang="sk-SK" sz="2000" dirty="0"/>
              <a:t>Bola spustená v r. </a:t>
            </a:r>
            <a:r>
              <a:rPr lang="sk-SK" sz="2000" dirty="0">
                <a:latin typeface="Aptos" panose="020B0004020202020204" pitchFamily="34" charset="0"/>
              </a:rPr>
              <a:t>2019</a:t>
            </a:r>
          </a:p>
          <a:p>
            <a:r>
              <a:rPr lang="pl-PL" sz="2000" dirty="0"/>
              <a:t>Na využitie jej výhod je potrebné zariadenie (napr. smartfón)</a:t>
            </a:r>
          </a:p>
          <a:p>
            <a:r>
              <a:rPr lang="sk-SK" sz="2000" dirty="0"/>
              <a:t>Prináša veľmi vysoké rýchlosti sťahovania aj odosielania dát </a:t>
            </a:r>
          </a:p>
          <a:p>
            <a:endParaRPr lang="sk-SK" sz="1800" dirty="0"/>
          </a:p>
        </p:txBody>
      </p:sp>
      <p:pic>
        <p:nvPicPr>
          <p:cNvPr id="4" name="Obrázok 3">
            <a:extLst>
              <a:ext uri="{FF2B5EF4-FFF2-40B4-BE49-F238E27FC236}">
                <a16:creationId xmlns:a16="http://schemas.microsoft.com/office/drawing/2014/main" id="{349D10D7-3C35-A9F0-A7D4-82869C5327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1162" y="3263153"/>
            <a:ext cx="6390838" cy="3594847"/>
          </a:xfrm>
          <a:prstGeom prst="rect">
            <a:avLst/>
          </a:prstGeom>
          <a:effectLst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6257326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5C5AA50-DBF5-D3E2-2506-6D0F86A3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2" y="-1"/>
            <a:ext cx="10018713" cy="1272209"/>
          </a:xfrm>
        </p:spPr>
        <p:txBody>
          <a:bodyPr/>
          <a:lstStyle/>
          <a:p>
            <a:r>
              <a:rPr lang="sk-SK" b="1" dirty="0">
                <a:latin typeface="Aptos" panose="020B0004020202020204" pitchFamily="34" charset="0"/>
              </a:rPr>
              <a:t>Výhody 5G sietí</a:t>
            </a:r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D8D9DF57-C635-F7A3-34C1-17FFA81045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15347" y="2412445"/>
            <a:ext cx="4956244" cy="3124201"/>
          </a:xfrm>
        </p:spPr>
        <p:txBody>
          <a:bodyPr/>
          <a:lstStyle/>
          <a:p>
            <a:r>
              <a:rPr lang="sk-SK" sz="2400" dirty="0"/>
              <a:t>Umožňujú podstatne väčšie prenosové rýchlosti</a:t>
            </a:r>
          </a:p>
          <a:p>
            <a:r>
              <a:rPr lang="sk-SK" sz="2400" dirty="0"/>
              <a:t>Majú vysokú kapacitu</a:t>
            </a:r>
          </a:p>
          <a:p>
            <a:r>
              <a:rPr lang="sk-SK" sz="2400" dirty="0"/>
              <a:t>Kľúčové pre rozvoj a podporu nových technológií (napr. AR, VR)</a:t>
            </a:r>
          </a:p>
          <a:p>
            <a:endParaRPr lang="sk-SK" dirty="0"/>
          </a:p>
          <a:p>
            <a:endParaRPr lang="sk-SK" dirty="0"/>
          </a:p>
        </p:txBody>
      </p:sp>
      <p:graphicFrame>
        <p:nvGraphicFramePr>
          <p:cNvPr id="10" name="Graf 9">
            <a:extLst>
              <a:ext uri="{FF2B5EF4-FFF2-40B4-BE49-F238E27FC236}">
                <a16:creationId xmlns:a16="http://schemas.microsoft.com/office/drawing/2014/main" id="{65986313-ADBE-2D0B-2B2F-FBA2230537F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52256389"/>
              </p:ext>
            </p:extLst>
          </p:nvPr>
        </p:nvGraphicFramePr>
        <p:xfrm>
          <a:off x="6096000" y="1993898"/>
          <a:ext cx="5949730" cy="35427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4181527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5C5AA50-DBF5-D3E2-2506-6D0F86A3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2" y="-1"/>
            <a:ext cx="10018713" cy="1272209"/>
          </a:xfrm>
        </p:spPr>
        <p:txBody>
          <a:bodyPr/>
          <a:lstStyle/>
          <a:p>
            <a:r>
              <a:rPr lang="sk-SK" b="1" dirty="0">
                <a:latin typeface="Aptos" panose="020B0004020202020204" pitchFamily="34" charset="0"/>
              </a:rPr>
              <a:t>Nevýhody 5G sietí</a:t>
            </a:r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D8D9DF57-C635-F7A3-34C1-17FFA81045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055914" y="1866899"/>
            <a:ext cx="8875507" cy="3124201"/>
          </a:xfrm>
        </p:spPr>
        <p:txBody>
          <a:bodyPr/>
          <a:lstStyle/>
          <a:p>
            <a:r>
              <a:rPr lang="sk-SK" sz="2400" dirty="0"/>
              <a:t>Vysoké náklady na implementáciu</a:t>
            </a:r>
          </a:p>
          <a:p>
            <a:r>
              <a:rPr lang="sk-SK" sz="2400" dirty="0"/>
              <a:t>Signál </a:t>
            </a:r>
            <a:r>
              <a:rPr lang="sk-SK" sz="2400" dirty="0">
                <a:latin typeface="Aptos" panose="020B0004020202020204" pitchFamily="34" charset="0"/>
              </a:rPr>
              <a:t>5</a:t>
            </a:r>
            <a:r>
              <a:rPr lang="sk-SK" sz="2400" dirty="0"/>
              <a:t>G môže byť menej stabilný a mať kratší dosah</a:t>
            </a:r>
          </a:p>
          <a:p>
            <a:r>
              <a:rPr lang="sk-SK" sz="2400" dirty="0"/>
              <a:t>Môže priniesť nové bezpečnostné hrozby</a:t>
            </a:r>
          </a:p>
          <a:p>
            <a:r>
              <a:rPr lang="sk-SK" sz="2400" dirty="0"/>
              <a:t>Môže zvýšiť digitálnu priepasť medzi rozvinutými a rozvojovými krajinami</a:t>
            </a:r>
          </a:p>
          <a:p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11714448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ázok 4">
            <a:extLst>
              <a:ext uri="{FF2B5EF4-FFF2-40B4-BE49-F238E27FC236}">
                <a16:creationId xmlns:a16="http://schemas.microsoft.com/office/drawing/2014/main" id="{0A9D30B1-5E19-9FF4-AF4B-9BED1E0A30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7860" y="3385930"/>
            <a:ext cx="6944139" cy="3472070"/>
          </a:xfrm>
          <a:prstGeom prst="rect">
            <a:avLst/>
          </a:prstGeom>
          <a:effectLst>
            <a:softEdge rad="279400"/>
          </a:effectLst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D5C5AA50-DBF5-D3E2-2506-6D0F86A3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2" y="-1"/>
            <a:ext cx="10018713" cy="1272209"/>
          </a:xfrm>
        </p:spPr>
        <p:txBody>
          <a:bodyPr/>
          <a:lstStyle/>
          <a:p>
            <a:r>
              <a:rPr lang="sk-SK" b="1" dirty="0">
                <a:latin typeface="Aptos" panose="020B0004020202020204" pitchFamily="34" charset="0"/>
              </a:rPr>
              <a:t>Čo je 6G sieť?</a:t>
            </a:r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D8D9DF57-C635-F7A3-34C1-17FFA81045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199930" y="1272208"/>
            <a:ext cx="5253327" cy="3124201"/>
          </a:xfrm>
        </p:spPr>
        <p:txBody>
          <a:bodyPr/>
          <a:lstStyle/>
          <a:p>
            <a:r>
              <a:rPr lang="sk-SK" sz="2400" dirty="0"/>
              <a:t>Šiesta generácia bezdrôtovej komunikačnej technológie</a:t>
            </a:r>
          </a:p>
          <a:p>
            <a:r>
              <a:rPr lang="pt-BR" sz="2400" dirty="0"/>
              <a:t>Ide o plánovaného nástupcu </a:t>
            </a:r>
            <a:r>
              <a:rPr lang="pt-BR" sz="2400" dirty="0">
                <a:latin typeface="Aptos" panose="020B0004020202020204" pitchFamily="34" charset="0"/>
              </a:rPr>
              <a:t>5</a:t>
            </a:r>
            <a:r>
              <a:rPr lang="pt-BR" sz="2400" dirty="0"/>
              <a:t>G</a:t>
            </a:r>
            <a:r>
              <a:rPr lang="sk-SK" sz="2400" dirty="0"/>
              <a:t> siete</a:t>
            </a:r>
          </a:p>
          <a:p>
            <a:r>
              <a:rPr lang="sk-SK" sz="2400" dirty="0"/>
              <a:t>Nachádza sa v počiatočných fázach procesu štandardizácie</a:t>
            </a:r>
          </a:p>
          <a:p>
            <a:pPr marL="0" indent="0">
              <a:buNone/>
            </a:pP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28824098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5C5AA50-DBF5-D3E2-2506-6D0F86A3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2" y="-1"/>
            <a:ext cx="10018713" cy="1272209"/>
          </a:xfrm>
        </p:spPr>
        <p:txBody>
          <a:bodyPr/>
          <a:lstStyle/>
          <a:p>
            <a:r>
              <a:rPr lang="sk-SK" b="1" dirty="0">
                <a:latin typeface="Aptos" panose="020B0004020202020204" pitchFamily="34" charset="0"/>
              </a:rPr>
              <a:t>Očakávané vlastnosti 6G sietí</a:t>
            </a:r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D8D9DF57-C635-F7A3-34C1-17FFA81045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478833" y="1073426"/>
            <a:ext cx="6029670" cy="3124201"/>
          </a:xfrm>
        </p:spPr>
        <p:txBody>
          <a:bodyPr/>
          <a:lstStyle/>
          <a:p>
            <a:r>
              <a:rPr lang="sk-SK" sz="2400" dirty="0"/>
              <a:t>Ultra-vysoká rýchlosť prenosu dát (</a:t>
            </a:r>
            <a:r>
              <a:rPr lang="en-US" sz="2400" dirty="0"/>
              <a:t>&gt;</a:t>
            </a:r>
            <a:r>
              <a:rPr lang="sk-SK" sz="2400" dirty="0"/>
              <a:t> </a:t>
            </a:r>
            <a:r>
              <a:rPr lang="sk-SK" sz="2400" dirty="0">
                <a:latin typeface="Aptos" panose="020B0004020202020204" pitchFamily="34" charset="0"/>
              </a:rPr>
              <a:t>1 </a:t>
            </a:r>
            <a:r>
              <a:rPr lang="sk-SK" sz="2400" dirty="0"/>
              <a:t>Tbps)</a:t>
            </a:r>
          </a:p>
          <a:p>
            <a:r>
              <a:rPr lang="sk-SK" sz="2400" dirty="0"/>
              <a:t>T</a:t>
            </a:r>
            <a:r>
              <a:rPr lang="pt-BR" sz="2400" dirty="0"/>
              <a:t>erahertzová frekvenčná komunikácia</a:t>
            </a:r>
            <a:endParaRPr lang="sk-SK" sz="2400" dirty="0"/>
          </a:p>
          <a:p>
            <a:r>
              <a:rPr lang="sk-SK" sz="2400" dirty="0"/>
              <a:t>Vysoko odolná sieť</a:t>
            </a:r>
          </a:p>
          <a:p>
            <a:pPr marL="0" indent="0">
              <a:buNone/>
            </a:pPr>
            <a:endParaRPr lang="sk-SK" dirty="0"/>
          </a:p>
        </p:txBody>
      </p:sp>
      <p:pic>
        <p:nvPicPr>
          <p:cNvPr id="11" name="Obrázok 10">
            <a:extLst>
              <a:ext uri="{FF2B5EF4-FFF2-40B4-BE49-F238E27FC236}">
                <a16:creationId xmlns:a16="http://schemas.microsoft.com/office/drawing/2014/main" id="{8DF4A24B-1F9F-C65D-6D2A-4B01EF3C2D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9546" y="3799742"/>
            <a:ext cx="6368244" cy="2422153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181823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ázok 3">
            <a:extLst>
              <a:ext uri="{FF2B5EF4-FFF2-40B4-BE49-F238E27FC236}">
                <a16:creationId xmlns:a16="http://schemas.microsoft.com/office/drawing/2014/main" id="{60222B94-6E03-FA88-878D-D296342856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6181" y="1272208"/>
            <a:ext cx="7473462" cy="4572000"/>
          </a:xfrm>
          <a:prstGeom prst="rect">
            <a:avLst/>
          </a:prstGeo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D5C5AA50-DBF5-D3E2-2506-6D0F86A3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2" y="-1"/>
            <a:ext cx="10018713" cy="1272209"/>
          </a:xfrm>
        </p:spPr>
        <p:txBody>
          <a:bodyPr/>
          <a:lstStyle/>
          <a:p>
            <a:r>
              <a:rPr lang="sk-SK" b="1" dirty="0">
                <a:latin typeface="Aptos" panose="020B0004020202020204" pitchFamily="34" charset="0"/>
              </a:rPr>
              <a:t>Využitie 6G v budúcnosti</a:t>
            </a:r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D8D9DF57-C635-F7A3-34C1-17FFA81045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84312" y="1966290"/>
            <a:ext cx="3667401" cy="2925419"/>
          </a:xfrm>
        </p:spPr>
        <p:txBody>
          <a:bodyPr/>
          <a:lstStyle/>
          <a:p>
            <a:r>
              <a:rPr lang="sk-SK" sz="2400" dirty="0"/>
              <a:t>Autonómne vozidlá</a:t>
            </a:r>
          </a:p>
          <a:p>
            <a:r>
              <a:rPr lang="sk-SK" sz="2400" dirty="0"/>
              <a:t>Telemedicína</a:t>
            </a:r>
          </a:p>
          <a:p>
            <a:r>
              <a:rPr lang="sk-SK" sz="2400" dirty="0"/>
              <a:t>Vylepšenie AR a VR</a:t>
            </a:r>
          </a:p>
          <a:p>
            <a:r>
              <a:rPr lang="sk-SK" sz="2400" dirty="0"/>
              <a:t>Inteligentné mestá</a:t>
            </a:r>
          </a:p>
        </p:txBody>
      </p:sp>
    </p:spTree>
    <p:extLst>
      <p:ext uri="{BB962C8B-B14F-4D97-AF65-F5344CB8AC3E}">
        <p14:creationId xmlns:p14="http://schemas.microsoft.com/office/powerpoint/2010/main" val="10273710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ázok 4">
            <a:extLst>
              <a:ext uri="{FF2B5EF4-FFF2-40B4-BE49-F238E27FC236}">
                <a16:creationId xmlns:a16="http://schemas.microsoft.com/office/drawing/2014/main" id="{E9A69604-C48C-4A77-1E6B-D44DADBD3D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880"/>
          <a:stretch/>
        </p:blipFill>
        <p:spPr>
          <a:xfrm>
            <a:off x="6288000" y="1381539"/>
            <a:ext cx="5904000" cy="4094921"/>
          </a:xfrm>
          <a:prstGeom prst="rect">
            <a:avLst/>
          </a:prstGeo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D5C5AA50-DBF5-D3E2-2506-6D0F86A3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2" y="-1"/>
            <a:ext cx="10018713" cy="1272209"/>
          </a:xfrm>
        </p:spPr>
        <p:txBody>
          <a:bodyPr/>
          <a:lstStyle/>
          <a:p>
            <a:r>
              <a:rPr lang="sk-SK" b="1" dirty="0">
                <a:latin typeface="Aptos" panose="020B0004020202020204" pitchFamily="34" charset="0"/>
              </a:rPr>
              <a:t>Záver</a:t>
            </a:r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D8D9DF57-C635-F7A3-34C1-17FFA81045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84312" y="1421296"/>
            <a:ext cx="5118686" cy="3142423"/>
          </a:xfrm>
        </p:spPr>
        <p:txBody>
          <a:bodyPr/>
          <a:lstStyle/>
          <a:p>
            <a:r>
              <a:rPr lang="en-US" sz="2400" dirty="0"/>
              <a:t>Technol</a:t>
            </a:r>
            <a:r>
              <a:rPr lang="sk-SK" sz="2400" dirty="0"/>
              <a:t>ógie </a:t>
            </a:r>
            <a:r>
              <a:rPr lang="sk-SK" sz="2400" dirty="0">
                <a:latin typeface="Aptos" panose="020B0004020202020204" pitchFamily="34" charset="0"/>
              </a:rPr>
              <a:t>5</a:t>
            </a:r>
            <a:r>
              <a:rPr lang="sk-SK" sz="2400" dirty="0"/>
              <a:t>G a 6G sú kľúčovým pokrokom v histórii bezdrôtovej komunikácie</a:t>
            </a:r>
          </a:p>
          <a:p>
            <a:r>
              <a:rPr lang="sk-SK" sz="2400" dirty="0"/>
              <a:t>Nasadenie 6G sietí sa odhaduje na rok </a:t>
            </a:r>
            <a:r>
              <a:rPr lang="sk-SK" sz="2400" dirty="0">
                <a:latin typeface="Aptos" panose="020B0004020202020204" pitchFamily="34" charset="0"/>
              </a:rPr>
              <a:t>2028 – 2030</a:t>
            </a:r>
          </a:p>
          <a:p>
            <a:endParaRPr lang="sk-SK" sz="2400" dirty="0"/>
          </a:p>
        </p:txBody>
      </p:sp>
    </p:spTree>
    <p:extLst>
      <p:ext uri="{BB962C8B-B14F-4D97-AF65-F5344CB8AC3E}">
        <p14:creationId xmlns:p14="http://schemas.microsoft.com/office/powerpoint/2010/main" val="418620194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axa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6851_TF22644756.potx" id="{8ABF7681-0231-4B38-BEF3-D130DD113A40}" vid="{4F4983A8-A0EC-4F18-AA42-ADBF386601DC}"/>
    </a:ext>
  </a:extLst>
</a:theme>
</file>

<file path=ppt/theme/theme2.xml><?xml version="1.0" encoding="utf-8"?>
<a:theme xmlns:a="http://schemas.openxmlformats.org/drawingml/2006/main" name="Motív balíka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Motív balíka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明朝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7023227-530E-4024-91EF-312A851A758C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627C19A7-3107-4CB2-BD0D-F7C79BE028C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3315AA3-EAE3-44ED-8368-BAC2FFFB481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Návrh paralaxy</Template>
  <TotalTime>197</TotalTime>
  <Words>562</Words>
  <Application>Microsoft Office PowerPoint</Application>
  <PresentationFormat>Širokouhlá</PresentationFormat>
  <Paragraphs>54</Paragraphs>
  <Slides>11</Slides>
  <Notes>2</Notes>
  <HiddenSlides>0</HiddenSlides>
  <MMClips>0</MMClips>
  <ScaleCrop>false</ScaleCrop>
  <HeadingPairs>
    <vt:vector size="6" baseType="variant">
      <vt:variant>
        <vt:lpstr>Použité písma</vt:lpstr>
      </vt:variant>
      <vt:variant>
        <vt:i4>4</vt:i4>
      </vt:variant>
      <vt:variant>
        <vt:lpstr>Motív</vt:lpstr>
      </vt:variant>
      <vt:variant>
        <vt:i4>1</vt:i4>
      </vt:variant>
      <vt:variant>
        <vt:lpstr>Nadpisy snímok</vt:lpstr>
      </vt:variant>
      <vt:variant>
        <vt:i4>11</vt:i4>
      </vt:variant>
    </vt:vector>
  </HeadingPairs>
  <TitlesOfParts>
    <vt:vector size="16" baseType="lpstr">
      <vt:lpstr>Aptos</vt:lpstr>
      <vt:lpstr>Arial</vt:lpstr>
      <vt:lpstr>Calibri</vt:lpstr>
      <vt:lpstr>Corbel</vt:lpstr>
      <vt:lpstr>Paralaxa</vt:lpstr>
      <vt:lpstr>5G A BUDÚCNOSŤ MOBILNÝCH SIETÍ</vt:lpstr>
      <vt:lpstr>Obsah</vt:lpstr>
      <vt:lpstr>Čo je 5G sieť?</vt:lpstr>
      <vt:lpstr>Výhody 5G sietí</vt:lpstr>
      <vt:lpstr>Nevýhody 5G sietí</vt:lpstr>
      <vt:lpstr>Čo je 6G sieť?</vt:lpstr>
      <vt:lpstr>Očakávané vlastnosti 6G sietí</vt:lpstr>
      <vt:lpstr>Využitie 6G v budúcnosti</vt:lpstr>
      <vt:lpstr>Záver</vt:lpstr>
      <vt:lpstr>Zdroje</vt:lpstr>
      <vt:lpstr>Ďakujem za pozornosť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5G A BUDÚCNOSŤ MOBILNÝCH SIETÍ</dc:title>
  <dc:creator>Alex Szabo</dc:creator>
  <cp:lastModifiedBy>Alex Szabo</cp:lastModifiedBy>
  <cp:revision>1</cp:revision>
  <dcterms:created xsi:type="dcterms:W3CDTF">2024-05-26T08:18:24Z</dcterms:created>
  <dcterms:modified xsi:type="dcterms:W3CDTF">2024-05-26T11:36:10Z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